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3.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_rels/notesSlide13.xml.rels" ContentType="application/vnd.openxmlformats-package.relationships+xml"/>
  <Override PartName="/ppt/notesSlides/_rels/notesSlide9.xml.rels" ContentType="application/vnd.openxmlformats-package.relationships+xml"/>
  <Override PartName="/ppt/notesSlides/_rels/notesSlide8.xml.rels" ContentType="application/vnd.openxmlformats-package.relationships+xml"/>
  <Override PartName="/ppt/notesSlides/_rels/notesSlide14.xml.rels" ContentType="application/vnd.openxmlformats-package.relationships+xml"/>
  <Override PartName="/ppt/notesSlides/_rels/notesSlide7.xml.rels" ContentType="application/vnd.openxmlformats-package.relationships+xml"/>
  <Override PartName="/ppt/notesSlides/_rels/notesSlide1.xml.rels" ContentType="application/vnd.openxmlformats-package.relationships+xml"/>
  <Override PartName="/ppt/notesSlides/_rels/notesSlide10.xml.rels" ContentType="application/vnd.openxmlformats-package.relationships+xml"/>
  <Override PartName="/ppt/notesSlides/_rels/notesSlide3.xml.rels" ContentType="application/vnd.openxmlformats-package.relationships+xml"/>
  <Override PartName="/ppt/notesSlides/_rels/notesSlide5.xml.rels" ContentType="application/vnd.openxmlformats-package.relationships+xml"/>
  <Override PartName="/ppt/notesSlides/_rels/notesSlide12.xml.rels" ContentType="application/vnd.openxmlformats-package.relationships+xml"/>
  <Override PartName="/ppt/notesSlides/_rels/notesSlide2.xml.rels" ContentType="application/vnd.openxmlformats-package.relationships+xml"/>
  <Override PartName="/ppt/notesSlides/_rels/notesSlide11.xml.rels" ContentType="application/vnd.openxmlformats-package.relationships+xml"/>
  <Override PartName="/ppt/notesSlides/_rels/notesSlide4.xml.rels" ContentType="application/vnd.openxmlformats-package.relationships+xml"/>
  <Override PartName="/ppt/notesSlides/_rels/notesSlide6.xml.rels" ContentType="application/vnd.openxmlformats-package.relationships+xml"/>
  <Override PartName="/ppt/notesSlides/_rels/notesSlide15.xml.rels" ContentType="application/vnd.openxmlformats-package.relationships+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5.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13.xml" ContentType="application/vnd.openxmlformats-officedocument.presentationml.notesSlide+xml"/>
  <Override PartName="/ppt/_rels/presentation.xml.rels" ContentType="application/vnd.openxmlformats-package.relationships+xml"/>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slideLayouts/_rels/slideLayout52.xml.rels" ContentType="application/vnd.openxmlformats-package.relationships+xml"/>
  <Override PartName="/ppt/slideLayouts/_rels/slideLayout14.xml.rels" ContentType="application/vnd.openxmlformats-package.relationships+xml"/>
  <Override PartName="/ppt/slideLayouts/_rels/slideLayout30.xml.rels" ContentType="application/vnd.openxmlformats-package.relationships+xml"/>
  <Override PartName="/ppt/slideLayouts/_rels/slideLayout38.xml.rels" ContentType="application/vnd.openxmlformats-package.relationships+xml"/>
  <Override PartName="/ppt/slideLayouts/_rels/slideLayout45.xml.rels" ContentType="application/vnd.openxmlformats-package.relationships+xml"/>
  <Override PartName="/ppt/slideLayouts/_rels/slideLayout23.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31.xml.rels" ContentType="application/vnd.openxmlformats-package.relationships+xml"/>
  <Override PartName="/ppt/slideLayouts/_rels/slideLayout15.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3.xml.rels" ContentType="application/vnd.openxmlformats-package.relationships+xml"/>
  <Override PartName="/ppt/slideLayouts/_rels/slideLayout32.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11.xml.rels" ContentType="application/vnd.openxmlformats-package.relationships+xml"/>
  <Override PartName="/ppt/slideLayouts/_rels/slideLayout17.xml.rels" ContentType="application/vnd.openxmlformats-package.relationships+xml"/>
  <Override PartName="/ppt/slideLayouts/_rels/slideLayout21.xml.rels" ContentType="application/vnd.openxmlformats-package.relationships+xml"/>
  <Override PartName="/ppt/slideLayouts/_rels/slideLayout36.xml.rels" ContentType="application/vnd.openxmlformats-package.relationships+xml"/>
  <Override PartName="/ppt/slideLayouts/_rels/slideLayout43.xml.rels" ContentType="application/vnd.openxmlformats-package.relationships+xml"/>
  <Override PartName="/ppt/slideLayouts/_rels/slideLayout27.xml.rels" ContentType="application/vnd.openxmlformats-package.relationships+xml"/>
  <Override PartName="/ppt/slideLayouts/_rels/slideLayout41.xml.rels" ContentType="application/vnd.openxmlformats-package.relationships+xml"/>
  <Override PartName="/ppt/slideLayouts/_rels/slideLayout49.xml.rels" ContentType="application/vnd.openxmlformats-package.relationships+xml"/>
  <Override PartName="/ppt/slideLayouts/_rels/slideLayout34.xml.rels" ContentType="application/vnd.openxmlformats-package.relationships+xml"/>
  <Override PartName="/ppt/slideLayouts/_rels/slideLayout50.xml.rels" ContentType="application/vnd.openxmlformats-package.relationships+xml"/>
  <Override PartName="/ppt/slideLayouts/_rels/slideLayout47.xml.rels" ContentType="application/vnd.openxmlformats-package.relationships+xml"/>
  <Override PartName="/ppt/slideLayouts/_rels/slideLayout54.xml.rels" ContentType="application/vnd.openxmlformats-package.relationships+xml"/>
  <Override PartName="/ppt/slideLayouts/_rels/slideLayout12.xml.rels" ContentType="application/vnd.openxmlformats-package.relationships+xml"/>
  <Override PartName="/ppt/slideLayouts/_rels/slideLayout29.xml.rels" ContentType="application/vnd.openxmlformats-package.relationships+xml"/>
  <Override PartName="/ppt/slideLayouts/_rels/slideLayout33.xml.rels" ContentType="application/vnd.openxmlformats-package.relationships+xml"/>
  <Override PartName="/ppt/slideLayouts/_rels/slideLayout4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55.xml.rels" ContentType="application/vnd.openxmlformats-package.relationships+xml"/>
  <Override PartName="/ppt/slideLayouts/_rels/slideLayout18.xml.rels" ContentType="application/vnd.openxmlformats-package.relationships+xml"/>
  <Override PartName="/ppt/slideLayouts/_rels/slideLayout22.xml.rels" ContentType="application/vnd.openxmlformats-package.relationships+xml"/>
  <Override PartName="/ppt/slideLayouts/_rels/slideLayout28.xml.rels" ContentType="application/vnd.openxmlformats-package.relationships+xml"/>
  <Override PartName="/ppt/slideLayouts/_rels/slideLayout37.xml.rels" ContentType="application/vnd.openxmlformats-package.relationships+xml"/>
  <Override PartName="/ppt/slideLayouts/_rels/slideLayout44.xml.rels" ContentType="application/vnd.openxmlformats-package.relationships+xml"/>
  <Override PartName="/ppt/slideLayouts/_rels/slideLayout10.xml.rels" ContentType="application/vnd.openxmlformats-package.relationships+xml"/>
  <Override PartName="/ppt/slideLayouts/_rels/slideLayout59.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57.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35.xml.rels" ContentType="application/vnd.openxmlformats-package.relationships+xml"/>
  <Override PartName="/ppt/slideLayouts/_rels/slideLayout42.xml.rels" ContentType="application/vnd.openxmlformats-package.relationships+xml"/>
  <Override PartName="/ppt/slideLayouts/_rels/slideLayout51.xml.rels" ContentType="application/vnd.openxmlformats-package.relationships+xml"/>
  <Override PartName="/ppt/slideLayouts/_rels/slideLayout58.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46.xml.rels" ContentType="application/vnd.openxmlformats-package.relationships+xml"/>
  <Override PartName="/ppt/slideLayouts/_rels/slideLayout53.xml.rels" ContentType="application/vnd.openxmlformats-package.relationships+xml"/>
  <Override PartName="/ppt/slideLayouts/slideLayout56.xml" ContentType="application/vnd.openxmlformats-officedocument.presentationml.slideLayout+xml"/>
  <Override PartName="/ppt/slideLayouts/slideLayout13.xml" ContentType="application/vnd.openxmlformats-officedocument.presentationml.slideLayout+xml"/>
  <Override PartName="/ppt/slideLayouts/slideLayout48.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49.xml" ContentType="application/vnd.openxmlformats-officedocument.presentationml.slideLayout+xml"/>
  <Override PartName="/ppt/slideLayouts/slideLayout10.xml" ContentType="application/vnd.openxmlformats-officedocument.presentationml.slideLayout+xml"/>
  <Override PartName="/ppt/slideLayouts/slideLayout47.xml" ContentType="application/vnd.openxmlformats-officedocument.presentationml.slideLayout+xml"/>
  <Override PartName="/ppt/slideLayouts/slideLayout9.xml" ContentType="application/vnd.openxmlformats-officedocument.presentationml.slideLayout+xml"/>
  <Override PartName="/ppt/slideLayouts/slideLayout29.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59.xml" ContentType="application/vnd.openxmlformats-officedocument.presentationml.slideLayout+xml"/>
  <Override PartName="/ppt/slideLayouts/slideLayout22.xml" ContentType="application/vnd.openxmlformats-officedocument.presentationml.slideLayout+xml"/>
  <Override PartName="/ppt/slideLayouts/slideLayout2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xml" ContentType="application/vnd.openxmlformats-officedocument.presentationml.slideLayout+xml"/>
  <Override PartName="/ppt/slideLayouts/slideLayout21.xml" ContentType="application/vnd.openxmlformats-officedocument.presentationml.slideLayout+xml"/>
  <Override PartName="/ppt/slideLayouts/slideLayout58.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9.xml" ContentType="application/vnd.openxmlformats-officedocument.presentationml.slideLayout+xml"/>
  <Override PartName="/ppt/slideLayouts/slideLayout57.xml" ContentType="application/vnd.openxmlformats-officedocument.presentationml.slideLayout+xml"/>
  <Override PartName="/ppt/slideLayouts/slideLayout20.xml" ContentType="application/vnd.openxmlformats-officedocument.presentationml.slideLayout+xml"/>
  <Override PartName="/ppt/slideLayouts/slideLayout23.xml" ContentType="application/vnd.openxmlformats-officedocument.presentationml.slideLayout+xml"/>
  <Override PartName="/ppt/slideLayouts/slideLayout60.xml" ContentType="application/vnd.openxmlformats-officedocument.presentationml.slideLayout+xml"/>
  <Override PartName="/ppt/slideLayouts/slideLayout18.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2.xml" ContentType="application/vnd.openxmlformats-officedocument.presentationml.slideLayout+xml"/>
  <Override PartName="/ppt/slideLayouts/slideLayout40.xml" ContentType="application/vnd.openxmlformats-officedocument.presentationml.slideLayout+xml"/>
  <Override PartName="/ppt/slideLayouts/slideLayout3.xml" ContentType="application/vnd.openxmlformats-officedocument.presentationml.slideLayout+xml"/>
  <Override PartName="/ppt/slideLayouts/slideLayout41.xml" ContentType="application/vnd.openxmlformats-officedocument.presentationml.slideLayout+xml"/>
  <Override PartName="/ppt/slideLayouts/slideLayout4.xml" ContentType="application/vnd.openxmlformats-officedocument.presentationml.slideLayout+xml"/>
  <Override PartName="/ppt/slideLayouts/slideLayout42.xml" ContentType="application/vnd.openxmlformats-officedocument.presentationml.slideLayout+xml"/>
  <Override PartName="/ppt/slideLayouts/slideLayout5.xml" ContentType="application/vnd.openxmlformats-officedocument.presentationml.slideLayout+xml"/>
  <Override PartName="/ppt/slideLayouts/slideLayout43.xml" ContentType="application/vnd.openxmlformats-officedocument.presentationml.slideLayout+xml"/>
  <Override PartName="/ppt/slideLayouts/slideLayout6.xml" ContentType="application/vnd.openxmlformats-officedocument.presentationml.slideLayout+xml"/>
  <Override PartName="/ppt/slideLayouts/slideLayout44.xml" ContentType="application/vnd.openxmlformats-officedocument.presentationml.slideLayout+xml"/>
  <Override PartName="/ppt/slideLayouts/slideLayout7.xml" ContentType="application/vnd.openxmlformats-officedocument.presentationml.slideLayout+xml"/>
  <Override PartName="/ppt/slideLayouts/slideLayout45.xml" ContentType="application/vnd.openxmlformats-officedocument.presentationml.slideLayout+xml"/>
  <Override PartName="/ppt/slideLayouts/slideLayout8.xml" ContentType="application/vnd.openxmlformats-officedocument.presentationml.slideLayout+xml"/>
  <Override PartName="/ppt/slideLayouts/slideLayout46.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_rels/slide8.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13.xml.rels" ContentType="application/vnd.openxmlformats-package.relationships+xml"/>
  <Override PartName="/ppt/slides/_rels/slide16.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51435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6.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en-US" sz="1400" spc="-1" strike="noStrike">
                <a:solidFill>
                  <a:srgbClr val="000000"/>
                </a:solidFill>
                <a:latin typeface="Arial"/>
              </a:rPr>
              <a:t>Click to move the slide</a:t>
            </a:r>
            <a:endParaRPr b="0" lang="en-US" sz="1400" spc="-1" strike="noStrike">
              <a:solidFill>
                <a:srgbClr val="000000"/>
              </a:solidFill>
              <a:latin typeface="Arial"/>
            </a:endParaRPr>
          </a:p>
        </p:txBody>
      </p:sp>
      <p:sp>
        <p:nvSpPr>
          <p:cNvPr id="191"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en-US" sz="2000" spc="-1" strike="noStrike">
                <a:latin typeface="Arial"/>
              </a:rPr>
              <a:t>Click to edit the notes format</a:t>
            </a:r>
            <a:endParaRPr b="0" lang="en-US" sz="2000" spc="-1" strike="noStrike">
              <a:latin typeface="Arial"/>
            </a:endParaRPr>
          </a:p>
        </p:txBody>
      </p:sp>
      <p:sp>
        <p:nvSpPr>
          <p:cNvPr id="192"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en-US" sz="1400" spc="-1" strike="noStrike">
                <a:latin typeface="Times New Roman"/>
              </a:rPr>
              <a:t>&lt;header&gt;</a:t>
            </a:r>
            <a:endParaRPr b="0" lang="en-US" sz="1400" spc="-1" strike="noStrike">
              <a:latin typeface="Times New Roman"/>
            </a:endParaRPr>
          </a:p>
        </p:txBody>
      </p:sp>
      <p:sp>
        <p:nvSpPr>
          <p:cNvPr id="193" name="PlaceHolder 4"/>
          <p:cNvSpPr>
            <a:spLocks noGrp="1"/>
          </p:cNvSpPr>
          <p:nvPr>
            <p:ph type="dt" idx="1"/>
          </p:nvPr>
        </p:nvSpPr>
        <p:spPr>
          <a:xfrm>
            <a:off x="4278960" y="0"/>
            <a:ext cx="3280680" cy="534240"/>
          </a:xfrm>
          <a:prstGeom prst="rect">
            <a:avLst/>
          </a:prstGeom>
          <a:noFill/>
          <a:ln w="0">
            <a:noFill/>
          </a:ln>
        </p:spPr>
        <p:txBody>
          <a:bodyPr lIns="0" rIns="0" tIns="0" bIns="0" anchor="t">
            <a:noAutofit/>
          </a:bodyPr>
          <a:lstStyle>
            <a:lvl1pPr algn="r">
              <a:buNone/>
              <a:defRPr b="0" lang="en-US" sz="1400" spc="-1" strike="noStrike">
                <a:latin typeface="Times New Roman"/>
              </a:defRPr>
            </a:lvl1pPr>
          </a:lstStyle>
          <a:p>
            <a:pPr algn="r">
              <a:buNone/>
            </a:pPr>
            <a:r>
              <a:rPr b="0" lang="en-US" sz="1400" spc="-1" strike="noStrike">
                <a:latin typeface="Times New Roman"/>
              </a:rPr>
              <a:t>&lt;date/time&gt;</a:t>
            </a:r>
            <a:endParaRPr b="0" lang="en-US" sz="1400" spc="-1" strike="noStrike">
              <a:latin typeface="Times New Roman"/>
            </a:endParaRPr>
          </a:p>
        </p:txBody>
      </p:sp>
      <p:sp>
        <p:nvSpPr>
          <p:cNvPr id="194" name="PlaceHolder 5"/>
          <p:cNvSpPr>
            <a:spLocks noGrp="1"/>
          </p:cNvSpPr>
          <p:nvPr>
            <p:ph type="ftr" idx="2"/>
          </p:nvPr>
        </p:nvSpPr>
        <p:spPr>
          <a:xfrm>
            <a:off x="0" y="10157400"/>
            <a:ext cx="3280680" cy="534240"/>
          </a:xfrm>
          <a:prstGeom prst="rect">
            <a:avLst/>
          </a:prstGeom>
          <a:noFill/>
          <a:ln w="0">
            <a:noFill/>
          </a:ln>
        </p:spPr>
        <p:txBody>
          <a:bodyPr lIns="0" rIns="0" tIns="0" bIns="0" anchor="b">
            <a:noAutofit/>
          </a:bodyPr>
          <a:lstStyle>
            <a:lvl1pPr>
              <a:defRPr b="0" lang="en-US" sz="1400" spc="-1" strike="noStrike">
                <a:latin typeface="Times New Roman"/>
              </a:defRPr>
            </a:lvl1pPr>
          </a:lstStyle>
          <a:p>
            <a:r>
              <a:rPr b="0" lang="en-US" sz="1400" spc="-1" strike="noStrike">
                <a:latin typeface="Times New Roman"/>
              </a:rPr>
              <a:t>&lt;footer&gt;</a:t>
            </a:r>
            <a:endParaRPr b="0" lang="en-US" sz="1400" spc="-1" strike="noStrike">
              <a:latin typeface="Times New Roman"/>
            </a:endParaRPr>
          </a:p>
        </p:txBody>
      </p:sp>
      <p:sp>
        <p:nvSpPr>
          <p:cNvPr id="195" name="PlaceHolder 6"/>
          <p:cNvSpPr>
            <a:spLocks noGrp="1"/>
          </p:cNvSpPr>
          <p:nvPr>
            <p:ph type="sldNum" idx="3"/>
          </p:nvPr>
        </p:nvSpPr>
        <p:spPr>
          <a:xfrm>
            <a:off x="4278960" y="10157400"/>
            <a:ext cx="3280680" cy="534240"/>
          </a:xfrm>
          <a:prstGeom prst="rect">
            <a:avLst/>
          </a:prstGeom>
          <a:noFill/>
          <a:ln w="0">
            <a:noFill/>
          </a:ln>
        </p:spPr>
        <p:txBody>
          <a:bodyPr lIns="0" rIns="0" tIns="0" bIns="0" anchor="b">
            <a:noAutofit/>
          </a:bodyPr>
          <a:lstStyle>
            <a:lvl1pPr algn="r">
              <a:buNone/>
              <a:defRPr b="0" lang="en-US" sz="1400" spc="-1" strike="noStrike">
                <a:latin typeface="Times New Roman"/>
              </a:defRPr>
            </a:lvl1pPr>
          </a:lstStyle>
          <a:p>
            <a:pPr algn="r">
              <a:buNone/>
            </a:pPr>
            <a:fld id="{CC2B64A7-16CB-48E2-B678-24B150929BB4}"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hyperlink" Target="https://www.agilegovleaders.org/academy/product-owner/lesson-3/exercise-1/" TargetMode="External"/><Relationship Id="rId2" Type="http://schemas.openxmlformats.org/officeDocument/2006/relationships/slide" Target="../slides/slide13.xml"/><Relationship Id="rId3"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hyperlink" Target="https://www.agilegovleaders.org/academy/product-owner/lesson-3/exercise-1/" TargetMode="External"/><Relationship Id="rId2" Type="http://schemas.openxmlformats.org/officeDocument/2006/relationships/slide" Target="../slides/slide14.xml"/><Relationship Id="rId3"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PlaceHolder 1"/>
          <p:cNvSpPr>
            <a:spLocks noGrp="1"/>
          </p:cNvSpPr>
          <p:nvPr>
            <p:ph type="sldImg"/>
          </p:nvPr>
        </p:nvSpPr>
        <p:spPr>
          <a:xfrm>
            <a:off x="381240" y="685800"/>
            <a:ext cx="6095520" cy="3428640"/>
          </a:xfrm>
          <a:prstGeom prst="rect">
            <a:avLst/>
          </a:prstGeom>
          <a:ln w="0">
            <a:noFill/>
          </a:ln>
        </p:spPr>
      </p:sp>
      <p:sp>
        <p:nvSpPr>
          <p:cNvPr id="231"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[Matthew]</a:t>
            </a:r>
            <a:endParaRPr b="0" lang="en-US" sz="1100" spc="-1" strike="noStrike">
              <a:latin typeface="Arial"/>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PlaceHolder 1"/>
          <p:cNvSpPr>
            <a:spLocks noGrp="1"/>
          </p:cNvSpPr>
          <p:nvPr>
            <p:ph type="sldImg"/>
          </p:nvPr>
        </p:nvSpPr>
        <p:spPr>
          <a:xfrm>
            <a:off x="381240" y="685800"/>
            <a:ext cx="6095520" cy="3428640"/>
          </a:xfrm>
          <a:prstGeom prst="rect">
            <a:avLst/>
          </a:prstGeom>
          <a:ln w="0">
            <a:noFill/>
          </a:ln>
        </p:spPr>
      </p:sp>
      <p:sp>
        <p:nvSpPr>
          <p:cNvPr id="249"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[Matthew]</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PlaceHolder 1"/>
          <p:cNvSpPr>
            <a:spLocks noGrp="1"/>
          </p:cNvSpPr>
          <p:nvPr>
            <p:ph type="sldImg"/>
          </p:nvPr>
        </p:nvSpPr>
        <p:spPr>
          <a:xfrm>
            <a:off x="381240" y="685800"/>
            <a:ext cx="6095520" cy="3428640"/>
          </a:xfrm>
          <a:prstGeom prst="rect">
            <a:avLst/>
          </a:prstGeom>
          <a:ln w="0">
            <a:noFill/>
          </a:ln>
        </p:spPr>
      </p:sp>
      <p:sp>
        <p:nvSpPr>
          <p:cNvPr id="251"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[Ashley]</a:t>
            </a:r>
            <a:endParaRPr b="0" lang="en-US" sz="1100" spc="-1" strike="noStrike">
              <a:latin typeface="Arial"/>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PlaceHolder 1"/>
          <p:cNvSpPr>
            <a:spLocks noGrp="1"/>
          </p:cNvSpPr>
          <p:nvPr>
            <p:ph type="sldImg"/>
          </p:nvPr>
        </p:nvSpPr>
        <p:spPr>
          <a:xfrm>
            <a:off x="381240" y="685800"/>
            <a:ext cx="6095520" cy="3428640"/>
          </a:xfrm>
          <a:prstGeom prst="rect">
            <a:avLst/>
          </a:prstGeom>
          <a:ln w="0">
            <a:noFill/>
          </a:ln>
        </p:spPr>
      </p:sp>
      <p:sp>
        <p:nvSpPr>
          <p:cNvPr id="253"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[Matthew]</a:t>
            </a:r>
            <a:endParaRPr b="0" lang="en-US" sz="1100" spc="-1" strike="noStrike">
              <a:latin typeface="Arial"/>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4" name="PlaceHolder 1"/>
          <p:cNvSpPr>
            <a:spLocks noGrp="1"/>
          </p:cNvSpPr>
          <p:nvPr>
            <p:ph type="sldImg"/>
          </p:nvPr>
        </p:nvSpPr>
        <p:spPr>
          <a:xfrm>
            <a:off x="381240" y="685800"/>
            <a:ext cx="6095520" cy="3428640"/>
          </a:xfrm>
          <a:prstGeom prst="rect">
            <a:avLst/>
          </a:prstGeom>
          <a:ln w="0">
            <a:noFill/>
          </a:ln>
        </p:spPr>
      </p:sp>
      <p:sp>
        <p:nvSpPr>
          <p:cNvPr id="255"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[Ashley]</a:t>
            </a:r>
            <a:endParaRPr b="0" lang="en-US" sz="1100" spc="-1" strike="noStrike">
              <a:latin typeface="Arial"/>
            </a:endParaRPr>
          </a:p>
          <a:p>
            <a:pPr>
              <a:lnSpc>
                <a:spcPct val="100000"/>
              </a:lnSpc>
              <a:buNone/>
              <a:tabLst>
                <a:tab algn="l" pos="0"/>
              </a:tabLst>
            </a:pPr>
            <a:r>
              <a:rPr b="0" lang="en" sz="1100" spc="-1" strike="noStrike">
                <a:latin typeface="Arial"/>
              </a:rPr>
              <a:t>Idea borrowed from: </a:t>
            </a:r>
            <a:r>
              <a:rPr b="0" lang="en" sz="1100" spc="-1" strike="noStrike" u="sng">
                <a:solidFill>
                  <a:srgbClr val="000000"/>
                </a:solidFill>
                <a:uFillTx/>
                <a:latin typeface="Arial"/>
                <a:hlinkClick r:id="rId1"/>
              </a:rPr>
              <a:t>https://www.agilegovleaders.org/academy/product-owner/lesson-3/exercise-1/</a:t>
            </a:r>
            <a:r>
              <a:rPr b="0" lang="en" sz="1100" spc="-1" strike="noStrike">
                <a:latin typeface="Arial"/>
              </a:rPr>
              <a:t> </a:t>
            </a:r>
            <a:endParaRPr b="0" lang="en-US" sz="1100" spc="-1" strike="noStrike">
              <a:latin typeface="Arial"/>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6" name="PlaceHolder 1"/>
          <p:cNvSpPr>
            <a:spLocks noGrp="1"/>
          </p:cNvSpPr>
          <p:nvPr>
            <p:ph type="sldImg"/>
          </p:nvPr>
        </p:nvSpPr>
        <p:spPr>
          <a:xfrm>
            <a:off x="381240" y="685800"/>
            <a:ext cx="6095520" cy="3428640"/>
          </a:xfrm>
          <a:prstGeom prst="rect">
            <a:avLst/>
          </a:prstGeom>
          <a:ln w="0">
            <a:noFill/>
          </a:ln>
        </p:spPr>
      </p:sp>
      <p:sp>
        <p:nvSpPr>
          <p:cNvPr id="257"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[Ashley]</a:t>
            </a:r>
            <a:endParaRPr b="0" lang="en-US" sz="1100" spc="-1" strike="noStrike">
              <a:latin typeface="Arial"/>
            </a:endParaRPr>
          </a:p>
          <a:p>
            <a:pPr>
              <a:lnSpc>
                <a:spcPct val="100000"/>
              </a:lnSpc>
              <a:buNone/>
              <a:tabLst>
                <a:tab algn="l" pos="0"/>
              </a:tabLst>
            </a:pPr>
            <a:r>
              <a:rPr b="0" lang="en" sz="1100" spc="-1" strike="noStrike">
                <a:latin typeface="Arial"/>
              </a:rPr>
              <a:t>Idea borrowed from: </a:t>
            </a:r>
            <a:r>
              <a:rPr b="0" lang="en" sz="1100" spc="-1" strike="noStrike" u="sng">
                <a:solidFill>
                  <a:srgbClr val="000000"/>
                </a:solidFill>
                <a:uFillTx/>
                <a:latin typeface="Arial"/>
                <a:hlinkClick r:id="rId1"/>
              </a:rPr>
              <a:t>https://www.agilegovleaders.org/academy/product-owner/lesson-3/exercise-1/</a:t>
            </a:r>
            <a:r>
              <a:rPr b="0" lang="en" sz="1100" spc="-1" strike="noStrike">
                <a:latin typeface="Arial"/>
              </a:rPr>
              <a:t> </a:t>
            </a:r>
            <a:endParaRPr b="0" lang="en-US" sz="1100" spc="-1" strike="noStrike">
              <a:latin typeface="Arial"/>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8" name="PlaceHolder 1"/>
          <p:cNvSpPr>
            <a:spLocks noGrp="1"/>
          </p:cNvSpPr>
          <p:nvPr>
            <p:ph type="sldImg"/>
          </p:nvPr>
        </p:nvSpPr>
        <p:spPr>
          <a:xfrm>
            <a:off x="381240" y="685800"/>
            <a:ext cx="6095520" cy="3428640"/>
          </a:xfrm>
          <a:prstGeom prst="rect">
            <a:avLst/>
          </a:prstGeom>
          <a:ln w="0">
            <a:noFill/>
          </a:ln>
        </p:spPr>
      </p:sp>
      <p:sp>
        <p:nvSpPr>
          <p:cNvPr id="259"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[Matthew]</a:t>
            </a:r>
            <a:endParaRPr b="0" lang="en-US" sz="1100" spc="-1" strike="noStrike">
              <a:latin typeface="Arial"/>
            </a:endParaRPr>
          </a:p>
          <a:p>
            <a:pPr>
              <a:lnSpc>
                <a:spcPct val="115000"/>
              </a:lnSpc>
              <a:spcBef>
                <a:spcPts val="601"/>
              </a:spcBef>
              <a:buNone/>
              <a:tabLst>
                <a:tab algn="l" pos="0"/>
              </a:tabLst>
            </a:pPr>
            <a:r>
              <a:rPr b="0" lang="en" sz="1200" spc="-1" strike="noStrike">
                <a:solidFill>
                  <a:srgbClr val="000000"/>
                </a:solidFill>
                <a:latin typeface="Overpass"/>
                <a:ea typeface="Overpass"/>
              </a:rPr>
              <a:t>Direct Documentation Feedback - You can now leave feedback directly on product documentation.  Just highlight some text to get started.  This feature is beta and available only on Red Hat OpenStack Platform docs.  Leaving feedback will open an issue with the Docs team. </a:t>
            </a:r>
            <a:endParaRPr b="0" lang="en-US" sz="1200" spc="-1" strike="noStrike">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 name="PlaceHolder 1"/>
          <p:cNvSpPr>
            <a:spLocks noGrp="1"/>
          </p:cNvSpPr>
          <p:nvPr>
            <p:ph type="sldImg"/>
          </p:nvPr>
        </p:nvSpPr>
        <p:spPr>
          <a:xfrm>
            <a:off x="381240" y="685800"/>
            <a:ext cx="6095520" cy="3428640"/>
          </a:xfrm>
          <a:prstGeom prst="rect">
            <a:avLst/>
          </a:prstGeom>
          <a:ln w="0">
            <a:noFill/>
          </a:ln>
        </p:spPr>
      </p:sp>
      <p:sp>
        <p:nvSpPr>
          <p:cNvPr id="233"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[Matthew]</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 name="PlaceHolder 1"/>
          <p:cNvSpPr>
            <a:spLocks noGrp="1"/>
          </p:cNvSpPr>
          <p:nvPr>
            <p:ph type="sldImg"/>
          </p:nvPr>
        </p:nvSpPr>
        <p:spPr>
          <a:xfrm>
            <a:off x="381240" y="685800"/>
            <a:ext cx="6095520" cy="3428640"/>
          </a:xfrm>
          <a:prstGeom prst="rect">
            <a:avLst/>
          </a:prstGeom>
          <a:ln w="0">
            <a:noFill/>
          </a:ln>
        </p:spPr>
      </p:sp>
      <p:sp>
        <p:nvSpPr>
          <p:cNvPr id="235"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[Matthew]</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PlaceHolder 1"/>
          <p:cNvSpPr>
            <a:spLocks noGrp="1"/>
          </p:cNvSpPr>
          <p:nvPr>
            <p:ph type="sldImg"/>
          </p:nvPr>
        </p:nvSpPr>
        <p:spPr>
          <a:xfrm>
            <a:off x="381240" y="685800"/>
            <a:ext cx="6095520" cy="3428640"/>
          </a:xfrm>
          <a:prstGeom prst="rect">
            <a:avLst/>
          </a:prstGeom>
          <a:ln w="0">
            <a:noFill/>
          </a:ln>
        </p:spPr>
      </p:sp>
      <p:sp>
        <p:nvSpPr>
          <p:cNvPr id="237"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[Matthew]</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 name="PlaceHolder 1"/>
          <p:cNvSpPr>
            <a:spLocks noGrp="1"/>
          </p:cNvSpPr>
          <p:nvPr>
            <p:ph type="sldImg"/>
          </p:nvPr>
        </p:nvSpPr>
        <p:spPr>
          <a:xfrm>
            <a:off x="381240" y="685800"/>
            <a:ext cx="6095520" cy="3428640"/>
          </a:xfrm>
          <a:prstGeom prst="rect">
            <a:avLst/>
          </a:prstGeom>
          <a:ln w="0">
            <a:noFill/>
          </a:ln>
        </p:spPr>
      </p:sp>
      <p:sp>
        <p:nvSpPr>
          <p:cNvPr id="239"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[Ashley]</a:t>
            </a:r>
            <a:endParaRPr b="0" lang="en-US" sz="1100" spc="-1" strike="noStrike">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 name="PlaceHolder 1"/>
          <p:cNvSpPr>
            <a:spLocks noGrp="1"/>
          </p:cNvSpPr>
          <p:nvPr>
            <p:ph type="sldImg"/>
          </p:nvPr>
        </p:nvSpPr>
        <p:spPr>
          <a:xfrm>
            <a:off x="381240" y="685800"/>
            <a:ext cx="6095520" cy="3428640"/>
          </a:xfrm>
          <a:prstGeom prst="rect">
            <a:avLst/>
          </a:prstGeom>
          <a:ln w="0">
            <a:noFill/>
          </a:ln>
        </p:spPr>
      </p:sp>
      <p:sp>
        <p:nvSpPr>
          <p:cNvPr id="241"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[Ashley]</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 name="PlaceHolder 1"/>
          <p:cNvSpPr>
            <a:spLocks noGrp="1"/>
          </p:cNvSpPr>
          <p:nvPr>
            <p:ph type="sldImg"/>
          </p:nvPr>
        </p:nvSpPr>
        <p:spPr>
          <a:xfrm>
            <a:off x="381240" y="685800"/>
            <a:ext cx="6095520" cy="3428640"/>
          </a:xfrm>
          <a:prstGeom prst="rect">
            <a:avLst/>
          </a:prstGeom>
          <a:ln w="0">
            <a:noFill/>
          </a:ln>
        </p:spPr>
      </p:sp>
      <p:sp>
        <p:nvSpPr>
          <p:cNvPr id="243"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[Ashley]</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 name="PlaceHolder 1"/>
          <p:cNvSpPr>
            <a:spLocks noGrp="1"/>
          </p:cNvSpPr>
          <p:nvPr>
            <p:ph type="sldImg"/>
          </p:nvPr>
        </p:nvSpPr>
        <p:spPr>
          <a:xfrm>
            <a:off x="381240" y="685800"/>
            <a:ext cx="6095520" cy="3428640"/>
          </a:xfrm>
          <a:prstGeom prst="rect">
            <a:avLst/>
          </a:prstGeom>
          <a:ln w="0">
            <a:noFill/>
          </a:ln>
        </p:spPr>
      </p:sp>
      <p:sp>
        <p:nvSpPr>
          <p:cNvPr id="245"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solidFill>
                  <a:srgbClr val="000000"/>
                </a:solidFill>
                <a:latin typeface="Arial"/>
              </a:rPr>
              <a:t>[Ashley]</a:t>
            </a:r>
            <a:endParaRPr b="0" lang="en-US" sz="1100" spc="-1" strike="noStrike">
              <a:latin typeface="Arial"/>
            </a:endParaRPr>
          </a:p>
          <a:p>
            <a:pPr>
              <a:lnSpc>
                <a:spcPct val="100000"/>
              </a:lnSpc>
              <a:buNone/>
              <a:tabLst>
                <a:tab algn="l" pos="0"/>
              </a:tabLst>
            </a:pPr>
            <a:endParaRPr b="0" lang="en-US" sz="1100" spc="-1" strike="noStrike">
              <a:latin typeface="Arial"/>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 name="PlaceHolder 1"/>
          <p:cNvSpPr>
            <a:spLocks noGrp="1"/>
          </p:cNvSpPr>
          <p:nvPr>
            <p:ph type="sldImg"/>
          </p:nvPr>
        </p:nvSpPr>
        <p:spPr>
          <a:xfrm>
            <a:off x="381240" y="685800"/>
            <a:ext cx="6095520" cy="3428640"/>
          </a:xfrm>
          <a:prstGeom prst="rect">
            <a:avLst/>
          </a:prstGeom>
          <a:ln w="0">
            <a:noFill/>
          </a:ln>
        </p:spPr>
      </p:sp>
      <p:sp>
        <p:nvSpPr>
          <p:cNvPr id="247"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a:lnSpc>
                <a:spcPct val="100000"/>
              </a:lnSpc>
              <a:buNone/>
              <a:tabLst>
                <a:tab algn="l" pos="0"/>
              </a:tabLst>
            </a:pPr>
            <a:r>
              <a:rPr b="0" lang="en" sz="1100" spc="-1" strike="noStrike">
                <a:latin typeface="Arial"/>
              </a:rPr>
              <a:t>[Matthew]</a:t>
            </a:r>
            <a:endParaRPr b="0" lang="en-US" sz="11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24"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25"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2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2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2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30"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32"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33"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34"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35"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36"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37"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41"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43"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4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4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5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5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5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3"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5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5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56"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5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5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60"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62"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63"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6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6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6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68"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70"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71"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72"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73"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74"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75"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79"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81"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8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8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5"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6"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8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8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9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92"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9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94"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9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9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98"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00"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01"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0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0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0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06"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08"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09"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10"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11"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12"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13"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17"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19"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2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2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4"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2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2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2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3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3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32"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3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3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36"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38"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39"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4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4"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46"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7"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8"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9"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50"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51"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55"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57"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5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6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2"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6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6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6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6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6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70"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7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7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74"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76"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77"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7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2"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84"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5"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6"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7"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8"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9"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1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18"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endParaRPr b="0" lang="en-US" sz="1400" spc="-1" strike="noStrike">
              <a:solidFill>
                <a:srgbClr val="000000"/>
              </a:solidFill>
              <a:latin typeface="Arial"/>
            </a:endParaRPr>
          </a:p>
        </p:txBody>
      </p:sp>
      <p:sp>
        <p:nvSpPr>
          <p:cNvPr id="2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2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
        <p:nvSpPr>
          <p:cNvPr id="22"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4.pn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5.pn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r>
              <a:rPr b="0" lang="en-US" sz="1400" spc="-1" strike="noStrike">
                <a:solidFill>
                  <a:srgbClr val="000000"/>
                </a:solidFill>
                <a:latin typeface="Arial"/>
              </a:rPr>
              <a:t>Cl</a:t>
            </a:r>
            <a:r>
              <a:rPr b="0" lang="en-US" sz="1400" spc="-1" strike="noStrike">
                <a:solidFill>
                  <a:srgbClr val="000000"/>
                </a:solidFill>
                <a:latin typeface="Arial"/>
              </a:rPr>
              <a:t>ic</a:t>
            </a:r>
            <a:r>
              <a:rPr b="0" lang="en-US" sz="1400" spc="-1" strike="noStrike">
                <a:solidFill>
                  <a:srgbClr val="000000"/>
                </a:solidFill>
                <a:latin typeface="Arial"/>
              </a:rPr>
              <a:t>k </a:t>
            </a:r>
            <a:r>
              <a:rPr b="0" lang="en-US" sz="1400" spc="-1" strike="noStrike">
                <a:solidFill>
                  <a:srgbClr val="000000"/>
                </a:solidFill>
                <a:latin typeface="Arial"/>
              </a:rPr>
              <a:t>to </a:t>
            </a:r>
            <a:r>
              <a:rPr b="0" lang="en-US" sz="1400" spc="-1" strike="noStrike">
                <a:solidFill>
                  <a:srgbClr val="000000"/>
                </a:solidFill>
                <a:latin typeface="Arial"/>
              </a:rPr>
              <a:t>e</a:t>
            </a:r>
            <a:r>
              <a:rPr b="0" lang="en-US" sz="1400" spc="-1" strike="noStrike">
                <a:solidFill>
                  <a:srgbClr val="000000"/>
                </a:solidFill>
                <a:latin typeface="Arial"/>
              </a:rPr>
              <a:t>di</a:t>
            </a:r>
            <a:r>
              <a:rPr b="0" lang="en-US" sz="1400" spc="-1" strike="noStrike">
                <a:solidFill>
                  <a:srgbClr val="000000"/>
                </a:solidFill>
                <a:latin typeface="Arial"/>
              </a:rPr>
              <a:t>t </a:t>
            </a:r>
            <a:r>
              <a:rPr b="0" lang="en-US" sz="1400" spc="-1" strike="noStrike">
                <a:solidFill>
                  <a:srgbClr val="000000"/>
                </a:solidFill>
                <a:latin typeface="Arial"/>
              </a:rPr>
              <a:t>th</a:t>
            </a:r>
            <a:r>
              <a:rPr b="0" lang="en-US" sz="1400" spc="-1" strike="noStrike">
                <a:solidFill>
                  <a:srgbClr val="000000"/>
                </a:solidFill>
                <a:latin typeface="Arial"/>
              </a:rPr>
              <a:t>e </a:t>
            </a:r>
            <a:r>
              <a:rPr b="0" lang="en-US" sz="1400" spc="-1" strike="noStrike">
                <a:solidFill>
                  <a:srgbClr val="000000"/>
                </a:solidFill>
                <a:latin typeface="Arial"/>
              </a:rPr>
              <a:t>titl</a:t>
            </a:r>
            <a:r>
              <a:rPr b="0" lang="en-US" sz="1400" spc="-1" strike="noStrike">
                <a:solidFill>
                  <a:srgbClr val="000000"/>
                </a:solidFill>
                <a:latin typeface="Arial"/>
              </a:rPr>
              <a:t>e </a:t>
            </a:r>
            <a:r>
              <a:rPr b="0" lang="en-US" sz="1400" spc="-1" strike="noStrike">
                <a:solidFill>
                  <a:srgbClr val="000000"/>
                </a:solidFill>
                <a:latin typeface="Arial"/>
              </a:rPr>
              <a:t>te</a:t>
            </a:r>
            <a:r>
              <a:rPr b="0" lang="en-US" sz="1400" spc="-1" strike="noStrike">
                <a:solidFill>
                  <a:srgbClr val="000000"/>
                </a:solidFill>
                <a:latin typeface="Arial"/>
              </a:rPr>
              <a:t>xt </a:t>
            </a:r>
            <a:r>
              <a:rPr b="0" lang="en-US" sz="1400" spc="-1" strike="noStrike">
                <a:solidFill>
                  <a:srgbClr val="000000"/>
                </a:solidFill>
                <a:latin typeface="Arial"/>
              </a:rPr>
              <a:t>fo</a:t>
            </a:r>
            <a:r>
              <a:rPr b="0" lang="en-US" sz="1400" spc="-1" strike="noStrike">
                <a:solidFill>
                  <a:srgbClr val="000000"/>
                </a:solidFill>
                <a:latin typeface="Arial"/>
              </a:rPr>
              <a:t>r</a:t>
            </a:r>
            <a:r>
              <a:rPr b="0" lang="en-US" sz="1400" spc="-1" strike="noStrike">
                <a:solidFill>
                  <a:srgbClr val="000000"/>
                </a:solidFill>
                <a:latin typeface="Arial"/>
              </a:rPr>
              <a:t>m</a:t>
            </a:r>
            <a:r>
              <a:rPr b="0" lang="en-US" sz="1400" spc="-1" strike="noStrike">
                <a:solidFill>
                  <a:srgbClr val="000000"/>
                </a:solidFill>
                <a:latin typeface="Arial"/>
              </a:rPr>
              <a:t>at</a:t>
            </a:r>
            <a:endParaRPr b="0" lang="en-US" sz="1400" spc="-1" strike="noStrike">
              <a:solidFill>
                <a:srgbClr val="000000"/>
              </a:solidFill>
              <a:latin typeface="Arial"/>
            </a:endParaRPr>
          </a:p>
        </p:txBody>
      </p:sp>
      <p:sp>
        <p:nvSpPr>
          <p:cNvPr id="1"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916920" y="1676520"/>
            <a:ext cx="7309800" cy="685440"/>
          </a:xfrm>
          <a:prstGeom prst="rect">
            <a:avLst/>
          </a:prstGeom>
          <a:noFill/>
          <a:ln w="0">
            <a:noFill/>
          </a:ln>
        </p:spPr>
        <p:txBody>
          <a:bodyPr tIns="91440" bIns="91440" anchor="b">
            <a:noAutofit/>
          </a:bodyPr>
          <a:p>
            <a:r>
              <a:rPr b="0" lang="en-US" sz="3600" spc="-1" strike="noStrike">
                <a:solidFill>
                  <a:srgbClr val="000000"/>
                </a:solidFill>
                <a:latin typeface="Arial"/>
              </a:rPr>
              <a:t>C</a:t>
            </a:r>
            <a:r>
              <a:rPr b="0" lang="en-US" sz="3600" spc="-1" strike="noStrike">
                <a:solidFill>
                  <a:srgbClr val="000000"/>
                </a:solidFill>
                <a:latin typeface="Arial"/>
              </a:rPr>
              <a:t>li</a:t>
            </a:r>
            <a:r>
              <a:rPr b="0" lang="en-US" sz="3600" spc="-1" strike="noStrike">
                <a:solidFill>
                  <a:srgbClr val="000000"/>
                </a:solidFill>
                <a:latin typeface="Arial"/>
              </a:rPr>
              <a:t>c</a:t>
            </a:r>
            <a:r>
              <a:rPr b="0" lang="en-US" sz="3600" spc="-1" strike="noStrike">
                <a:solidFill>
                  <a:srgbClr val="000000"/>
                </a:solidFill>
                <a:latin typeface="Arial"/>
              </a:rPr>
              <a:t>k </a:t>
            </a:r>
            <a:r>
              <a:rPr b="0" lang="en-US" sz="3600" spc="-1" strike="noStrike">
                <a:solidFill>
                  <a:srgbClr val="000000"/>
                </a:solidFill>
                <a:latin typeface="Arial"/>
              </a:rPr>
              <a:t>t</a:t>
            </a:r>
            <a:r>
              <a:rPr b="0" lang="en-US" sz="3600" spc="-1" strike="noStrike">
                <a:solidFill>
                  <a:srgbClr val="000000"/>
                </a:solidFill>
                <a:latin typeface="Arial"/>
              </a:rPr>
              <a:t>o</a:t>
            </a:r>
            <a:r>
              <a:rPr b="0" lang="en-US" sz="3600" spc="-1" strike="noStrike">
                <a:solidFill>
                  <a:srgbClr val="000000"/>
                </a:solidFill>
                <a:latin typeface="Arial"/>
              </a:rPr>
              <a:t> </a:t>
            </a:r>
            <a:r>
              <a:rPr b="0" lang="en-US" sz="3600" spc="-1" strike="noStrike">
                <a:solidFill>
                  <a:srgbClr val="000000"/>
                </a:solidFill>
                <a:latin typeface="Arial"/>
              </a:rPr>
              <a:t>e</a:t>
            </a:r>
            <a:r>
              <a:rPr b="0" lang="en-US" sz="3600" spc="-1" strike="noStrike">
                <a:solidFill>
                  <a:srgbClr val="000000"/>
                </a:solidFill>
                <a:latin typeface="Arial"/>
              </a:rPr>
              <a:t>d</a:t>
            </a:r>
            <a:r>
              <a:rPr b="0" lang="en-US" sz="3600" spc="-1" strike="noStrike">
                <a:solidFill>
                  <a:srgbClr val="000000"/>
                </a:solidFill>
                <a:latin typeface="Arial"/>
              </a:rPr>
              <a:t>it </a:t>
            </a:r>
            <a:r>
              <a:rPr b="0" lang="en-US" sz="3600" spc="-1" strike="noStrike">
                <a:solidFill>
                  <a:srgbClr val="000000"/>
                </a:solidFill>
                <a:latin typeface="Arial"/>
              </a:rPr>
              <a:t>t</a:t>
            </a:r>
            <a:r>
              <a:rPr b="0" lang="en-US" sz="3600" spc="-1" strike="noStrike">
                <a:solidFill>
                  <a:srgbClr val="000000"/>
                </a:solidFill>
                <a:latin typeface="Arial"/>
              </a:rPr>
              <a:t>h</a:t>
            </a:r>
            <a:r>
              <a:rPr b="0" lang="en-US" sz="3600" spc="-1" strike="noStrike">
                <a:solidFill>
                  <a:srgbClr val="000000"/>
                </a:solidFill>
                <a:latin typeface="Arial"/>
              </a:rPr>
              <a:t>e</a:t>
            </a:r>
            <a:r>
              <a:rPr b="0" lang="en-US" sz="3600" spc="-1" strike="noStrike">
                <a:solidFill>
                  <a:srgbClr val="000000"/>
                </a:solidFill>
                <a:latin typeface="Arial"/>
              </a:rPr>
              <a:t> </a:t>
            </a:r>
            <a:r>
              <a:rPr b="0" lang="en-US" sz="3600" spc="-1" strike="noStrike">
                <a:solidFill>
                  <a:srgbClr val="000000"/>
                </a:solidFill>
                <a:latin typeface="Arial"/>
              </a:rPr>
              <a:t>ti</a:t>
            </a:r>
            <a:r>
              <a:rPr b="0" lang="en-US" sz="3600" spc="-1" strike="noStrike">
                <a:solidFill>
                  <a:srgbClr val="000000"/>
                </a:solidFill>
                <a:latin typeface="Arial"/>
              </a:rPr>
              <a:t>tl</a:t>
            </a:r>
            <a:r>
              <a:rPr b="0" lang="en-US" sz="3600" spc="-1" strike="noStrike">
                <a:solidFill>
                  <a:srgbClr val="000000"/>
                </a:solidFill>
                <a:latin typeface="Arial"/>
              </a:rPr>
              <a:t>e</a:t>
            </a:r>
            <a:r>
              <a:rPr b="0" lang="en-US" sz="3600" spc="-1" strike="noStrike">
                <a:solidFill>
                  <a:srgbClr val="000000"/>
                </a:solidFill>
                <a:latin typeface="Arial"/>
              </a:rPr>
              <a:t> </a:t>
            </a:r>
            <a:r>
              <a:rPr b="0" lang="en-US" sz="3600" spc="-1" strike="noStrike">
                <a:solidFill>
                  <a:srgbClr val="000000"/>
                </a:solidFill>
                <a:latin typeface="Arial"/>
              </a:rPr>
              <a:t>t</a:t>
            </a:r>
            <a:r>
              <a:rPr b="0" lang="en-US" sz="3600" spc="-1" strike="noStrike">
                <a:solidFill>
                  <a:srgbClr val="000000"/>
                </a:solidFill>
                <a:latin typeface="Arial"/>
              </a:rPr>
              <a:t>e</a:t>
            </a:r>
            <a:r>
              <a:rPr b="0" lang="en-US" sz="3600" spc="-1" strike="noStrike">
                <a:solidFill>
                  <a:srgbClr val="000000"/>
                </a:solidFill>
                <a:latin typeface="Arial"/>
              </a:rPr>
              <a:t>x</a:t>
            </a:r>
            <a:r>
              <a:rPr b="0" lang="en-US" sz="3600" spc="-1" strike="noStrike">
                <a:solidFill>
                  <a:srgbClr val="000000"/>
                </a:solidFill>
                <a:latin typeface="Arial"/>
              </a:rPr>
              <a:t>t </a:t>
            </a:r>
            <a:r>
              <a:rPr b="0" lang="en-US" sz="3600" spc="-1" strike="noStrike">
                <a:solidFill>
                  <a:srgbClr val="000000"/>
                </a:solidFill>
                <a:latin typeface="Arial"/>
              </a:rPr>
              <a:t>f</a:t>
            </a:r>
            <a:r>
              <a:rPr b="0" lang="en-US" sz="3600" spc="-1" strike="noStrike">
                <a:solidFill>
                  <a:srgbClr val="000000"/>
                </a:solidFill>
                <a:latin typeface="Arial"/>
              </a:rPr>
              <a:t>o</a:t>
            </a:r>
            <a:r>
              <a:rPr b="0" lang="en-US" sz="3600" spc="-1" strike="noStrike">
                <a:solidFill>
                  <a:srgbClr val="000000"/>
                </a:solidFill>
                <a:latin typeface="Arial"/>
              </a:rPr>
              <a:t>r</a:t>
            </a:r>
            <a:r>
              <a:rPr b="0" lang="en-US" sz="3600" spc="-1" strike="noStrike">
                <a:solidFill>
                  <a:srgbClr val="000000"/>
                </a:solidFill>
                <a:latin typeface="Arial"/>
              </a:rPr>
              <a:t>m</a:t>
            </a:r>
            <a:r>
              <a:rPr b="0" lang="en-US" sz="3600" spc="-1" strike="noStrike">
                <a:solidFill>
                  <a:srgbClr val="000000"/>
                </a:solidFill>
                <a:latin typeface="Arial"/>
              </a:rPr>
              <a:t>a</a:t>
            </a:r>
            <a:r>
              <a:rPr b="0" lang="en-US" sz="3600" spc="-1" strike="noStrike">
                <a:solidFill>
                  <a:srgbClr val="000000"/>
                </a:solidFill>
                <a:latin typeface="Arial"/>
              </a:rPr>
              <a:t>t</a:t>
            </a:r>
            <a:endParaRPr b="0" lang="en-US" sz="3600" spc="-1" strike="noStrike">
              <a:solidFill>
                <a:srgbClr val="000000"/>
              </a:solidFill>
              <a:latin typeface="Arial"/>
            </a:endParaRPr>
          </a:p>
        </p:txBody>
      </p:sp>
      <p:sp>
        <p:nvSpPr>
          <p:cNvPr id="39"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76" name="PlaceHolder 1"/>
          <p:cNvSpPr>
            <a:spLocks noGrp="1"/>
          </p:cNvSpPr>
          <p:nvPr>
            <p:ph type="body"/>
          </p:nvPr>
        </p:nvSpPr>
        <p:spPr>
          <a:xfrm>
            <a:off x="826560" y="1625760"/>
            <a:ext cx="7490520" cy="2644560"/>
          </a:xfrm>
          <a:prstGeom prst="rect">
            <a:avLst/>
          </a:prstGeom>
          <a:noFill/>
          <a:ln w="0">
            <a:noFill/>
          </a:ln>
        </p:spPr>
        <p:txBody>
          <a:bodyPr tIns="91440" bIns="91440" anchor="t">
            <a:noAutofit/>
          </a:bodyPr>
          <a:p>
            <a:pPr marL="432000" indent="-324000">
              <a:spcBef>
                <a:spcPts val="1417"/>
              </a:spcBef>
              <a:buClr>
                <a:srgbClr val="000000"/>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400" spc="-1" strike="noStrike">
                <a:solidFill>
                  <a:srgbClr val="000000"/>
                </a:solidFill>
                <a:latin typeface="Arial"/>
              </a:rPr>
              <a:t>Fifth Outline Level</a:t>
            </a:r>
            <a:endParaRPr b="0" lang="en-US" sz="14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400" spc="-1" strike="noStrike">
                <a:solidFill>
                  <a:srgbClr val="000000"/>
                </a:solidFill>
                <a:latin typeface="Arial"/>
              </a:rPr>
              <a:t>Sixth Outline Level</a:t>
            </a:r>
            <a:endParaRPr b="0" lang="en-US" sz="14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400" spc="-1" strike="noStrike">
                <a:solidFill>
                  <a:srgbClr val="000000"/>
                </a:solidFill>
                <a:latin typeface="Arial"/>
              </a:rPr>
              <a:t>Seventh Outline Level</a:t>
            </a:r>
            <a:endParaRPr b="0" lang="en-US" sz="1400" spc="-1" strike="noStrike">
              <a:solidFill>
                <a:srgbClr val="000000"/>
              </a:solidFill>
              <a:latin typeface="Arial"/>
            </a:endParaRPr>
          </a:p>
        </p:txBody>
      </p:sp>
      <p:sp>
        <p:nvSpPr>
          <p:cNvPr id="77" name="PlaceHolder 2"/>
          <p:cNvSpPr>
            <a:spLocks noGrp="1"/>
          </p:cNvSpPr>
          <p:nvPr>
            <p:ph type="title"/>
          </p:nvPr>
        </p:nvSpPr>
        <p:spPr>
          <a:xfrm>
            <a:off x="826560" y="0"/>
            <a:ext cx="7490520" cy="1062720"/>
          </a:xfrm>
          <a:prstGeom prst="rect">
            <a:avLst/>
          </a:prstGeom>
          <a:noFill/>
          <a:ln w="0">
            <a:noFill/>
          </a:ln>
        </p:spPr>
        <p:txBody>
          <a:bodyPr tIns="91440" bIns="91440" anchor="b">
            <a:noAutofit/>
          </a:bodyPr>
          <a:p>
            <a:r>
              <a:rPr b="0" lang="en-US" sz="2800" spc="-1" strike="noStrike">
                <a:solidFill>
                  <a:srgbClr val="000000"/>
                </a:solidFill>
                <a:latin typeface="Arial"/>
              </a:rPr>
              <a:t>C</a:t>
            </a:r>
            <a:r>
              <a:rPr b="0" lang="en-US" sz="2800" spc="-1" strike="noStrike">
                <a:solidFill>
                  <a:srgbClr val="000000"/>
                </a:solidFill>
                <a:latin typeface="Arial"/>
              </a:rPr>
              <a:t>li</a:t>
            </a:r>
            <a:r>
              <a:rPr b="0" lang="en-US" sz="2800" spc="-1" strike="noStrike">
                <a:solidFill>
                  <a:srgbClr val="000000"/>
                </a:solidFill>
                <a:latin typeface="Arial"/>
              </a:rPr>
              <a:t>c</a:t>
            </a:r>
            <a:r>
              <a:rPr b="0" lang="en-US" sz="2800" spc="-1" strike="noStrike">
                <a:solidFill>
                  <a:srgbClr val="000000"/>
                </a:solidFill>
                <a:latin typeface="Arial"/>
              </a:rPr>
              <a:t>k </a:t>
            </a:r>
            <a:r>
              <a:rPr b="0" lang="en-US" sz="2800" spc="-1" strike="noStrike">
                <a:solidFill>
                  <a:srgbClr val="000000"/>
                </a:solidFill>
                <a:latin typeface="Arial"/>
              </a:rPr>
              <a:t>t</a:t>
            </a:r>
            <a:r>
              <a:rPr b="0" lang="en-US" sz="2800" spc="-1" strike="noStrike">
                <a:solidFill>
                  <a:srgbClr val="000000"/>
                </a:solidFill>
                <a:latin typeface="Arial"/>
              </a:rPr>
              <a:t>o </a:t>
            </a:r>
            <a:r>
              <a:rPr b="0" lang="en-US" sz="2800" spc="-1" strike="noStrike">
                <a:solidFill>
                  <a:srgbClr val="000000"/>
                </a:solidFill>
                <a:latin typeface="Arial"/>
              </a:rPr>
              <a:t>e</a:t>
            </a:r>
            <a:r>
              <a:rPr b="0" lang="en-US" sz="2800" spc="-1" strike="noStrike">
                <a:solidFill>
                  <a:srgbClr val="000000"/>
                </a:solidFill>
                <a:latin typeface="Arial"/>
              </a:rPr>
              <a:t>d</a:t>
            </a:r>
            <a:r>
              <a:rPr b="0" lang="en-US" sz="2800" spc="-1" strike="noStrike">
                <a:solidFill>
                  <a:srgbClr val="000000"/>
                </a:solidFill>
                <a:latin typeface="Arial"/>
              </a:rPr>
              <a:t>it </a:t>
            </a:r>
            <a:r>
              <a:rPr b="0" lang="en-US" sz="2800" spc="-1" strike="noStrike">
                <a:solidFill>
                  <a:srgbClr val="000000"/>
                </a:solidFill>
                <a:latin typeface="Arial"/>
              </a:rPr>
              <a:t>t</a:t>
            </a:r>
            <a:r>
              <a:rPr b="0" lang="en-US" sz="2800" spc="-1" strike="noStrike">
                <a:solidFill>
                  <a:srgbClr val="000000"/>
                </a:solidFill>
                <a:latin typeface="Arial"/>
              </a:rPr>
              <a:t>h</a:t>
            </a:r>
            <a:r>
              <a:rPr b="0" lang="en-US" sz="2800" spc="-1" strike="noStrike">
                <a:solidFill>
                  <a:srgbClr val="000000"/>
                </a:solidFill>
                <a:latin typeface="Arial"/>
              </a:rPr>
              <a:t>e </a:t>
            </a:r>
            <a:r>
              <a:rPr b="0" lang="en-US" sz="2800" spc="-1" strike="noStrike">
                <a:solidFill>
                  <a:srgbClr val="000000"/>
                </a:solidFill>
                <a:latin typeface="Arial"/>
              </a:rPr>
              <a:t>ti</a:t>
            </a:r>
            <a:r>
              <a:rPr b="0" lang="en-US" sz="2800" spc="-1" strike="noStrike">
                <a:solidFill>
                  <a:srgbClr val="000000"/>
                </a:solidFill>
                <a:latin typeface="Arial"/>
              </a:rPr>
              <a:t>tl</a:t>
            </a:r>
            <a:r>
              <a:rPr b="0" lang="en-US" sz="2800" spc="-1" strike="noStrike">
                <a:solidFill>
                  <a:srgbClr val="000000"/>
                </a:solidFill>
                <a:latin typeface="Arial"/>
              </a:rPr>
              <a:t>e </a:t>
            </a:r>
            <a:r>
              <a:rPr b="0" lang="en-US" sz="2800" spc="-1" strike="noStrike">
                <a:solidFill>
                  <a:srgbClr val="000000"/>
                </a:solidFill>
                <a:latin typeface="Arial"/>
              </a:rPr>
              <a:t>t</a:t>
            </a:r>
            <a:r>
              <a:rPr b="0" lang="en-US" sz="2800" spc="-1" strike="noStrike">
                <a:solidFill>
                  <a:srgbClr val="000000"/>
                </a:solidFill>
                <a:latin typeface="Arial"/>
              </a:rPr>
              <a:t>e</a:t>
            </a:r>
            <a:r>
              <a:rPr b="0" lang="en-US" sz="2800" spc="-1" strike="noStrike">
                <a:solidFill>
                  <a:srgbClr val="000000"/>
                </a:solidFill>
                <a:latin typeface="Arial"/>
              </a:rPr>
              <a:t>x</a:t>
            </a:r>
            <a:r>
              <a:rPr b="0" lang="en-US" sz="2800" spc="-1" strike="noStrike">
                <a:solidFill>
                  <a:srgbClr val="000000"/>
                </a:solidFill>
                <a:latin typeface="Arial"/>
              </a:rPr>
              <a:t>t </a:t>
            </a:r>
            <a:r>
              <a:rPr b="0" lang="en-US" sz="2800" spc="-1" strike="noStrike">
                <a:solidFill>
                  <a:srgbClr val="000000"/>
                </a:solidFill>
                <a:latin typeface="Arial"/>
              </a:rPr>
              <a:t>f</a:t>
            </a:r>
            <a:r>
              <a:rPr b="0" lang="en-US" sz="2800" spc="-1" strike="noStrike">
                <a:solidFill>
                  <a:srgbClr val="000000"/>
                </a:solidFill>
                <a:latin typeface="Arial"/>
              </a:rPr>
              <a:t>o</a:t>
            </a:r>
            <a:r>
              <a:rPr b="0" lang="en-US" sz="2800" spc="-1" strike="noStrike">
                <a:solidFill>
                  <a:srgbClr val="000000"/>
                </a:solidFill>
                <a:latin typeface="Arial"/>
              </a:rPr>
              <a:t>r</a:t>
            </a:r>
            <a:r>
              <a:rPr b="0" lang="en-US" sz="2800" spc="-1" strike="noStrike">
                <a:solidFill>
                  <a:srgbClr val="000000"/>
                </a:solidFill>
                <a:latin typeface="Arial"/>
              </a:rPr>
              <a:t>m</a:t>
            </a:r>
            <a:r>
              <a:rPr b="0" lang="en-US" sz="2800" spc="-1" strike="noStrike">
                <a:solidFill>
                  <a:srgbClr val="000000"/>
                </a:solidFill>
                <a:latin typeface="Arial"/>
              </a:rPr>
              <a:t>a</a:t>
            </a:r>
            <a:r>
              <a:rPr b="0" lang="en-US" sz="2800" spc="-1" strike="noStrike">
                <a:solidFill>
                  <a:srgbClr val="000000"/>
                </a:solidFill>
                <a:latin typeface="Arial"/>
              </a:rPr>
              <a:t>t</a:t>
            </a:r>
            <a:endParaRPr b="0" lang="en-US" sz="2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114" name="PlaceHolder 1"/>
          <p:cNvSpPr>
            <a:spLocks noGrp="1"/>
          </p:cNvSpPr>
          <p:nvPr>
            <p:ph type="title"/>
          </p:nvPr>
        </p:nvSpPr>
        <p:spPr>
          <a:xfrm>
            <a:off x="826560" y="1704960"/>
            <a:ext cx="7490520" cy="1062720"/>
          </a:xfrm>
          <a:prstGeom prst="rect">
            <a:avLst/>
          </a:prstGeom>
          <a:noFill/>
          <a:ln w="0">
            <a:noFill/>
          </a:ln>
        </p:spPr>
        <p:txBody>
          <a:bodyPr tIns="91440" bIns="91440" anchor="ctr">
            <a:noAutofit/>
          </a:bodyPr>
          <a:p>
            <a:r>
              <a:rPr b="0" lang="en-US" sz="2800" spc="-1" strike="noStrike">
                <a:solidFill>
                  <a:srgbClr val="000000"/>
                </a:solidFill>
                <a:latin typeface="Arial"/>
              </a:rPr>
              <a:t>C</a:t>
            </a:r>
            <a:r>
              <a:rPr b="0" lang="en-US" sz="2800" spc="-1" strike="noStrike">
                <a:solidFill>
                  <a:srgbClr val="000000"/>
                </a:solidFill>
                <a:latin typeface="Arial"/>
              </a:rPr>
              <a:t>li</a:t>
            </a:r>
            <a:r>
              <a:rPr b="0" lang="en-US" sz="2800" spc="-1" strike="noStrike">
                <a:solidFill>
                  <a:srgbClr val="000000"/>
                </a:solidFill>
                <a:latin typeface="Arial"/>
              </a:rPr>
              <a:t>c</a:t>
            </a:r>
            <a:r>
              <a:rPr b="0" lang="en-US" sz="2800" spc="-1" strike="noStrike">
                <a:solidFill>
                  <a:srgbClr val="000000"/>
                </a:solidFill>
                <a:latin typeface="Arial"/>
              </a:rPr>
              <a:t>k </a:t>
            </a:r>
            <a:r>
              <a:rPr b="0" lang="en-US" sz="2800" spc="-1" strike="noStrike">
                <a:solidFill>
                  <a:srgbClr val="000000"/>
                </a:solidFill>
                <a:latin typeface="Arial"/>
              </a:rPr>
              <a:t>t</a:t>
            </a:r>
            <a:r>
              <a:rPr b="0" lang="en-US" sz="2800" spc="-1" strike="noStrike">
                <a:solidFill>
                  <a:srgbClr val="000000"/>
                </a:solidFill>
                <a:latin typeface="Arial"/>
              </a:rPr>
              <a:t>o</a:t>
            </a:r>
            <a:r>
              <a:rPr b="0" lang="en-US" sz="2800" spc="-1" strike="noStrike">
                <a:solidFill>
                  <a:srgbClr val="000000"/>
                </a:solidFill>
                <a:latin typeface="Arial"/>
              </a:rPr>
              <a:t> </a:t>
            </a:r>
            <a:r>
              <a:rPr b="0" lang="en-US" sz="2800" spc="-1" strike="noStrike">
                <a:solidFill>
                  <a:srgbClr val="000000"/>
                </a:solidFill>
                <a:latin typeface="Arial"/>
              </a:rPr>
              <a:t>e</a:t>
            </a:r>
            <a:r>
              <a:rPr b="0" lang="en-US" sz="2800" spc="-1" strike="noStrike">
                <a:solidFill>
                  <a:srgbClr val="000000"/>
                </a:solidFill>
                <a:latin typeface="Arial"/>
              </a:rPr>
              <a:t>d</a:t>
            </a:r>
            <a:r>
              <a:rPr b="0" lang="en-US" sz="2800" spc="-1" strike="noStrike">
                <a:solidFill>
                  <a:srgbClr val="000000"/>
                </a:solidFill>
                <a:latin typeface="Arial"/>
              </a:rPr>
              <a:t>it </a:t>
            </a:r>
            <a:r>
              <a:rPr b="0" lang="en-US" sz="2800" spc="-1" strike="noStrike">
                <a:solidFill>
                  <a:srgbClr val="000000"/>
                </a:solidFill>
                <a:latin typeface="Arial"/>
              </a:rPr>
              <a:t>t</a:t>
            </a:r>
            <a:r>
              <a:rPr b="0" lang="en-US" sz="2800" spc="-1" strike="noStrike">
                <a:solidFill>
                  <a:srgbClr val="000000"/>
                </a:solidFill>
                <a:latin typeface="Arial"/>
              </a:rPr>
              <a:t>h</a:t>
            </a:r>
            <a:r>
              <a:rPr b="0" lang="en-US" sz="2800" spc="-1" strike="noStrike">
                <a:solidFill>
                  <a:srgbClr val="000000"/>
                </a:solidFill>
                <a:latin typeface="Arial"/>
              </a:rPr>
              <a:t>e</a:t>
            </a:r>
            <a:r>
              <a:rPr b="0" lang="en-US" sz="2800" spc="-1" strike="noStrike">
                <a:solidFill>
                  <a:srgbClr val="000000"/>
                </a:solidFill>
                <a:latin typeface="Arial"/>
              </a:rPr>
              <a:t> </a:t>
            </a:r>
            <a:r>
              <a:rPr b="0" lang="en-US" sz="2800" spc="-1" strike="noStrike">
                <a:solidFill>
                  <a:srgbClr val="000000"/>
                </a:solidFill>
                <a:latin typeface="Arial"/>
              </a:rPr>
              <a:t>ti</a:t>
            </a:r>
            <a:r>
              <a:rPr b="0" lang="en-US" sz="2800" spc="-1" strike="noStrike">
                <a:solidFill>
                  <a:srgbClr val="000000"/>
                </a:solidFill>
                <a:latin typeface="Arial"/>
              </a:rPr>
              <a:t>tl</a:t>
            </a:r>
            <a:r>
              <a:rPr b="0" lang="en-US" sz="2800" spc="-1" strike="noStrike">
                <a:solidFill>
                  <a:srgbClr val="000000"/>
                </a:solidFill>
                <a:latin typeface="Arial"/>
              </a:rPr>
              <a:t>e</a:t>
            </a:r>
            <a:r>
              <a:rPr b="0" lang="en-US" sz="2800" spc="-1" strike="noStrike">
                <a:solidFill>
                  <a:srgbClr val="000000"/>
                </a:solidFill>
                <a:latin typeface="Arial"/>
              </a:rPr>
              <a:t> </a:t>
            </a:r>
            <a:r>
              <a:rPr b="0" lang="en-US" sz="2800" spc="-1" strike="noStrike">
                <a:solidFill>
                  <a:srgbClr val="000000"/>
                </a:solidFill>
                <a:latin typeface="Arial"/>
              </a:rPr>
              <a:t>t</a:t>
            </a:r>
            <a:r>
              <a:rPr b="0" lang="en-US" sz="2800" spc="-1" strike="noStrike">
                <a:solidFill>
                  <a:srgbClr val="000000"/>
                </a:solidFill>
                <a:latin typeface="Arial"/>
              </a:rPr>
              <a:t>e</a:t>
            </a:r>
            <a:r>
              <a:rPr b="0" lang="en-US" sz="2800" spc="-1" strike="noStrike">
                <a:solidFill>
                  <a:srgbClr val="000000"/>
                </a:solidFill>
                <a:latin typeface="Arial"/>
              </a:rPr>
              <a:t>x</a:t>
            </a:r>
            <a:r>
              <a:rPr b="0" lang="en-US" sz="2800" spc="-1" strike="noStrike">
                <a:solidFill>
                  <a:srgbClr val="000000"/>
                </a:solidFill>
                <a:latin typeface="Arial"/>
              </a:rPr>
              <a:t>t </a:t>
            </a:r>
            <a:r>
              <a:rPr b="0" lang="en-US" sz="2800" spc="-1" strike="noStrike">
                <a:solidFill>
                  <a:srgbClr val="000000"/>
                </a:solidFill>
                <a:latin typeface="Arial"/>
              </a:rPr>
              <a:t>f</a:t>
            </a:r>
            <a:r>
              <a:rPr b="0" lang="en-US" sz="2800" spc="-1" strike="noStrike">
                <a:solidFill>
                  <a:srgbClr val="000000"/>
                </a:solidFill>
                <a:latin typeface="Arial"/>
              </a:rPr>
              <a:t>o</a:t>
            </a:r>
            <a:r>
              <a:rPr b="0" lang="en-US" sz="2800" spc="-1" strike="noStrike">
                <a:solidFill>
                  <a:srgbClr val="000000"/>
                </a:solidFill>
                <a:latin typeface="Arial"/>
              </a:rPr>
              <a:t>r</a:t>
            </a:r>
            <a:r>
              <a:rPr b="0" lang="en-US" sz="2800" spc="-1" strike="noStrike">
                <a:solidFill>
                  <a:srgbClr val="000000"/>
                </a:solidFill>
                <a:latin typeface="Arial"/>
              </a:rPr>
              <a:t>m</a:t>
            </a:r>
            <a:r>
              <a:rPr b="0" lang="en-US" sz="2800" spc="-1" strike="noStrike">
                <a:solidFill>
                  <a:srgbClr val="000000"/>
                </a:solidFill>
                <a:latin typeface="Arial"/>
              </a:rPr>
              <a:t>a</a:t>
            </a:r>
            <a:r>
              <a:rPr b="0" lang="en-US" sz="2800" spc="-1" strike="noStrike">
                <a:solidFill>
                  <a:srgbClr val="000000"/>
                </a:solidFill>
                <a:latin typeface="Arial"/>
              </a:rPr>
              <a:t>t</a:t>
            </a:r>
            <a:endParaRPr b="0" lang="en-US" sz="2800" spc="-1" strike="noStrike">
              <a:solidFill>
                <a:srgbClr val="000000"/>
              </a:solidFill>
              <a:latin typeface="Arial"/>
            </a:endParaRPr>
          </a:p>
        </p:txBody>
      </p:sp>
      <p:sp>
        <p:nvSpPr>
          <p:cNvPr id="115"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15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r>
              <a:rPr b="0" lang="en-US" sz="1400" spc="-1" strike="noStrike">
                <a:solidFill>
                  <a:srgbClr val="000000"/>
                </a:solidFill>
                <a:latin typeface="Arial"/>
              </a:rPr>
              <a:t>Cli</a:t>
            </a:r>
            <a:r>
              <a:rPr b="0" lang="en-US" sz="1400" spc="-1" strike="noStrike">
                <a:solidFill>
                  <a:srgbClr val="000000"/>
                </a:solidFill>
                <a:latin typeface="Arial"/>
              </a:rPr>
              <a:t>ck </a:t>
            </a:r>
            <a:r>
              <a:rPr b="0" lang="en-US" sz="1400" spc="-1" strike="noStrike">
                <a:solidFill>
                  <a:srgbClr val="000000"/>
                </a:solidFill>
                <a:latin typeface="Arial"/>
              </a:rPr>
              <a:t>to </a:t>
            </a:r>
            <a:r>
              <a:rPr b="0" lang="en-US" sz="1400" spc="-1" strike="noStrike">
                <a:solidFill>
                  <a:srgbClr val="000000"/>
                </a:solidFill>
                <a:latin typeface="Arial"/>
              </a:rPr>
              <a:t>ed</a:t>
            </a:r>
            <a:r>
              <a:rPr b="0" lang="en-US" sz="1400" spc="-1" strike="noStrike">
                <a:solidFill>
                  <a:srgbClr val="000000"/>
                </a:solidFill>
                <a:latin typeface="Arial"/>
              </a:rPr>
              <a:t>it </a:t>
            </a:r>
            <a:r>
              <a:rPr b="0" lang="en-US" sz="1400" spc="-1" strike="noStrike">
                <a:solidFill>
                  <a:srgbClr val="000000"/>
                </a:solidFill>
                <a:latin typeface="Arial"/>
              </a:rPr>
              <a:t>th</a:t>
            </a:r>
            <a:r>
              <a:rPr b="0" lang="en-US" sz="1400" spc="-1" strike="noStrike">
                <a:solidFill>
                  <a:srgbClr val="000000"/>
                </a:solidFill>
                <a:latin typeface="Arial"/>
              </a:rPr>
              <a:t>e </a:t>
            </a:r>
            <a:r>
              <a:rPr b="0" lang="en-US" sz="1400" spc="-1" strike="noStrike">
                <a:solidFill>
                  <a:srgbClr val="000000"/>
                </a:solidFill>
                <a:latin typeface="Arial"/>
              </a:rPr>
              <a:t>titl</a:t>
            </a:r>
            <a:r>
              <a:rPr b="0" lang="en-US" sz="1400" spc="-1" strike="noStrike">
                <a:solidFill>
                  <a:srgbClr val="000000"/>
                </a:solidFill>
                <a:latin typeface="Arial"/>
              </a:rPr>
              <a:t>e </a:t>
            </a:r>
            <a:r>
              <a:rPr b="0" lang="en-US" sz="1400" spc="-1" strike="noStrike">
                <a:solidFill>
                  <a:srgbClr val="000000"/>
                </a:solidFill>
                <a:latin typeface="Arial"/>
              </a:rPr>
              <a:t>te</a:t>
            </a:r>
            <a:r>
              <a:rPr b="0" lang="en-US" sz="1400" spc="-1" strike="noStrike">
                <a:solidFill>
                  <a:srgbClr val="000000"/>
                </a:solidFill>
                <a:latin typeface="Arial"/>
              </a:rPr>
              <a:t>xt </a:t>
            </a:r>
            <a:r>
              <a:rPr b="0" lang="en-US" sz="1400" spc="-1" strike="noStrike">
                <a:solidFill>
                  <a:srgbClr val="000000"/>
                </a:solidFill>
                <a:latin typeface="Arial"/>
              </a:rPr>
              <a:t>for</a:t>
            </a:r>
            <a:r>
              <a:rPr b="0" lang="en-US" sz="1400" spc="-1" strike="noStrike">
                <a:solidFill>
                  <a:srgbClr val="000000"/>
                </a:solidFill>
                <a:latin typeface="Arial"/>
              </a:rPr>
              <a:t>m</a:t>
            </a:r>
            <a:r>
              <a:rPr b="0" lang="en-US" sz="1400" spc="-1" strike="noStrike">
                <a:solidFill>
                  <a:srgbClr val="000000"/>
                </a:solidFill>
                <a:latin typeface="Arial"/>
              </a:rPr>
              <a:t>at</a:t>
            </a:r>
            <a:endParaRPr b="0" lang="en-US" sz="1400" spc="-1" strike="noStrike">
              <a:solidFill>
                <a:srgbClr val="000000"/>
              </a:solidFill>
              <a:latin typeface="Arial"/>
            </a:endParaRPr>
          </a:p>
        </p:txBody>
      </p:sp>
      <p:sp>
        <p:nvSpPr>
          <p:cNvPr id="153"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25.xml"/><Relationship Id="rId4"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hyperlink" Target="https://github.com/keycloak/keycloak-documentation/pull/468" TargetMode="External"/><Relationship Id="rId2" Type="http://schemas.openxmlformats.org/officeDocument/2006/relationships/image" Target="../media/image8.png"/><Relationship Id="rId3" Type="http://schemas.openxmlformats.org/officeDocument/2006/relationships/slideLayout" Target="../slideLayouts/slideLayout25.xml"/><Relationship Id="rId4"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hyperlink" Target="https://mojo.redhat.com/groups/ccs" TargetMode="External"/><Relationship Id="rId2" Type="http://schemas.openxmlformats.org/officeDocument/2006/relationships/hyperlink" Target="https://access.redhat.com/documentation/en-us/red_hat_openstack_platform/13/html/understanding_red_hat_openstack_platform_high_availability/" TargetMode="External"/><Relationship Id="rId3" Type="http://schemas.openxmlformats.org/officeDocument/2006/relationships/slideLayout" Target="../slideLayouts/slideLayout14.xml"/><Relationship Id="rId4"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How to Engage: Send an Email</a:t>
            </a:r>
            <a:endParaRPr b="0" lang="en-US" sz="2800" spc="-1" strike="noStrike">
              <a:solidFill>
                <a:srgbClr val="000000"/>
              </a:solidFill>
              <a:latin typeface="Arial"/>
            </a:endParaRPr>
          </a:p>
        </p:txBody>
      </p:sp>
      <p:sp>
        <p:nvSpPr>
          <p:cNvPr id="214"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r>
              <a:rPr b="1" lang="en" sz="1800" spc="-1" strike="noStrike">
                <a:solidFill>
                  <a:srgbClr val="000000"/>
                </a:solidFill>
                <a:latin typeface="Courier New"/>
                <a:ea typeface="Courier New"/>
              </a:rPr>
              <a:t>You appear to have a broken link in https://access.redhat.com/documentation/en-us/red_hat_single_sign-on/7.1/html/getting_started_guide/install-boot.</a:t>
            </a:r>
            <a:endParaRPr b="0" lang="en-US" sz="1800" spc="-1" strike="noStrike">
              <a:solidFill>
                <a:srgbClr val="000000"/>
              </a:solidFill>
              <a:latin typeface="Arial"/>
            </a:endParaRPr>
          </a:p>
          <a:p>
            <a:pPr>
              <a:lnSpc>
                <a:spcPct val="120000"/>
              </a:lnSpc>
              <a:buNone/>
              <a:tabLst>
                <a:tab algn="l" pos="0"/>
              </a:tabLst>
            </a:pPr>
            <a:endParaRPr b="0" lang="en-US" sz="1800" spc="-1" strike="noStrike">
              <a:solidFill>
                <a:srgbClr val="000000"/>
              </a:solidFill>
              <a:latin typeface="Arial"/>
            </a:endParaRPr>
          </a:p>
          <a:p>
            <a:pPr>
              <a:lnSpc>
                <a:spcPct val="120000"/>
              </a:lnSpc>
              <a:buNone/>
              <a:tabLst>
                <a:tab algn="l" pos="0"/>
              </a:tabLst>
            </a:pPr>
            <a:r>
              <a:rPr b="1" lang="en" sz="1800" spc="-1" strike="noStrike">
                <a:solidFill>
                  <a:srgbClr val="000000"/>
                </a:solidFill>
                <a:latin typeface="Courier New"/>
                <a:ea typeface="Courier New"/>
              </a:rPr>
              <a:t>To confirm, scroll to section 2.3 of the page and click either link in the Note box: “Server Installation and Configuration Guide” or “Server Administration Guide”. Both links currently return a 404.</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How to Engage: File a Bug / Issue</a:t>
            </a:r>
            <a:endParaRPr b="0" lang="en-US" sz="2800" spc="-1" strike="noStrike">
              <a:solidFill>
                <a:srgbClr val="000000"/>
              </a:solidFill>
              <a:latin typeface="Arial"/>
            </a:endParaRPr>
          </a:p>
        </p:txBody>
      </p:sp>
      <p:sp>
        <p:nvSpPr>
          <p:cNvPr id="216"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endParaRPr b="0" lang="en-US" sz="1400" spc="-1" strike="noStrike">
              <a:solidFill>
                <a:srgbClr val="000000"/>
              </a:solidFill>
              <a:latin typeface="Arial"/>
            </a:endParaRPr>
          </a:p>
          <a:p>
            <a:pPr>
              <a:lnSpc>
                <a:spcPct val="120000"/>
              </a:lnSpc>
              <a:buNone/>
              <a:tabLst>
                <a:tab algn="l" pos="0"/>
              </a:tabLst>
            </a:pPr>
            <a:endParaRPr b="0" lang="en-US" sz="1400" spc="-1" strike="noStrike">
              <a:solidFill>
                <a:srgbClr val="000000"/>
              </a:solidFill>
              <a:latin typeface="Arial"/>
            </a:endParaRPr>
          </a:p>
        </p:txBody>
      </p:sp>
      <p:pic>
        <p:nvPicPr>
          <p:cNvPr id="217" name="Google Shape;206;p46" descr=""/>
          <p:cNvPicPr/>
          <p:nvPr/>
        </p:nvPicPr>
        <p:blipFill>
          <a:blip r:embed="rId1"/>
          <a:stretch/>
        </p:blipFill>
        <p:spPr>
          <a:xfrm>
            <a:off x="0" y="1392120"/>
            <a:ext cx="4816440" cy="2730960"/>
          </a:xfrm>
          <a:prstGeom prst="rect">
            <a:avLst/>
          </a:prstGeom>
          <a:ln w="0">
            <a:noFill/>
          </a:ln>
        </p:spPr>
      </p:pic>
      <p:pic>
        <p:nvPicPr>
          <p:cNvPr id="218" name="Google Shape;207;p46" descr=""/>
          <p:cNvPicPr/>
          <p:nvPr/>
        </p:nvPicPr>
        <p:blipFill>
          <a:blip r:embed="rId2"/>
          <a:stretch/>
        </p:blipFill>
        <p:spPr>
          <a:xfrm>
            <a:off x="3778200" y="1686240"/>
            <a:ext cx="4618440" cy="268632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How to Engage: File a Pull Request</a:t>
            </a:r>
            <a:endParaRPr b="0" lang="en-US" sz="2800" spc="-1" strike="noStrike">
              <a:solidFill>
                <a:srgbClr val="000000"/>
              </a:solidFill>
              <a:latin typeface="Arial"/>
            </a:endParaRPr>
          </a:p>
        </p:txBody>
      </p:sp>
      <p:sp>
        <p:nvSpPr>
          <p:cNvPr id="220" name="PlaceHolder 2"/>
          <p:cNvSpPr>
            <a:spLocks noGrp="1"/>
          </p:cNvSpPr>
          <p:nvPr>
            <p:ph/>
          </p:nvPr>
        </p:nvSpPr>
        <p:spPr>
          <a:xfrm>
            <a:off x="5176080" y="1092600"/>
            <a:ext cx="3141000" cy="3479040"/>
          </a:xfrm>
          <a:prstGeom prst="rect">
            <a:avLst/>
          </a:prstGeom>
          <a:noFill/>
          <a:ln w="0">
            <a:noFill/>
          </a:ln>
        </p:spPr>
        <p:txBody>
          <a:bodyPr tIns="91440" bIns="91440" anchor="t">
            <a:noAutofit/>
          </a:bodyPr>
          <a:p>
            <a:pPr>
              <a:lnSpc>
                <a:spcPct val="120000"/>
              </a:lnSpc>
              <a:buNone/>
              <a:tabLst>
                <a:tab algn="l" pos="0"/>
              </a:tabLst>
            </a:pPr>
            <a:r>
              <a:rPr b="0" lang="en" sz="1800" spc="-1" strike="noStrike">
                <a:solidFill>
                  <a:srgbClr val="000000"/>
                </a:solidFill>
                <a:latin typeface="Overpass"/>
                <a:ea typeface="Overpass"/>
              </a:rPr>
              <a:t>Most documentation teams have a content repository, usually on GitHub, that accepts public submissions. Here is an example of a first-time contributor submitting several typo fixes.</a:t>
            </a:r>
            <a:endParaRPr b="0" lang="en-US" sz="1800" spc="-1" strike="noStrike">
              <a:solidFill>
                <a:srgbClr val="000000"/>
              </a:solidFill>
              <a:latin typeface="Arial"/>
            </a:endParaRPr>
          </a:p>
          <a:p>
            <a:pPr>
              <a:lnSpc>
                <a:spcPct val="120000"/>
              </a:lnSpc>
              <a:buNone/>
              <a:tabLst>
                <a:tab algn="l" pos="0"/>
              </a:tabLst>
            </a:pPr>
            <a:r>
              <a:rPr b="0" lang="en" sz="1200" spc="-1" strike="noStrike">
                <a:solidFill>
                  <a:srgbClr val="000000"/>
                </a:solidFill>
                <a:latin typeface="Overpass"/>
                <a:ea typeface="Overpass"/>
              </a:rPr>
              <a:t>Example from:</a:t>
            </a:r>
            <a:endParaRPr b="0" lang="en-US" sz="1200" spc="-1" strike="noStrike">
              <a:solidFill>
                <a:srgbClr val="000000"/>
              </a:solidFill>
              <a:latin typeface="Arial"/>
            </a:endParaRPr>
          </a:p>
          <a:p>
            <a:pPr>
              <a:lnSpc>
                <a:spcPct val="120000"/>
              </a:lnSpc>
              <a:buNone/>
              <a:tabLst>
                <a:tab algn="l" pos="0"/>
              </a:tabLst>
            </a:pPr>
            <a:r>
              <a:rPr b="0" lang="en" sz="1200" spc="-1" strike="noStrike" u="sng">
                <a:solidFill>
                  <a:srgbClr val="1155cc"/>
                </a:solidFill>
                <a:uFillTx/>
                <a:latin typeface="Overpass"/>
                <a:ea typeface="Overpass"/>
                <a:hlinkClick r:id="rId1"/>
              </a:rPr>
              <a:t>https://github.com/keycloak/keycloak-documentation/pull/468</a:t>
            </a:r>
            <a:r>
              <a:rPr b="0" lang="en" sz="1200" spc="-1" strike="noStrike">
                <a:solidFill>
                  <a:srgbClr val="000000"/>
                </a:solidFill>
                <a:latin typeface="Overpass"/>
                <a:ea typeface="Overpass"/>
              </a:rPr>
              <a:t> </a:t>
            </a:r>
            <a:endParaRPr b="0" lang="en-US" sz="1200" spc="-1" strike="noStrike">
              <a:solidFill>
                <a:srgbClr val="000000"/>
              </a:solidFill>
              <a:latin typeface="Arial"/>
            </a:endParaRPr>
          </a:p>
        </p:txBody>
      </p:sp>
      <p:pic>
        <p:nvPicPr>
          <p:cNvPr id="221" name="Google Shape;214;p47" descr=""/>
          <p:cNvPicPr/>
          <p:nvPr/>
        </p:nvPicPr>
        <p:blipFill>
          <a:blip r:embed="rId2"/>
          <a:stretch/>
        </p:blipFill>
        <p:spPr>
          <a:xfrm>
            <a:off x="1099080" y="1000080"/>
            <a:ext cx="3821400" cy="385596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PlaceHolder 1"/>
          <p:cNvSpPr>
            <a:spLocks noGrp="1"/>
          </p:cNvSpPr>
          <p:nvPr>
            <p:ph/>
          </p:nvPr>
        </p:nvSpPr>
        <p:spPr>
          <a:xfrm>
            <a:off x="826560" y="1128240"/>
            <a:ext cx="7490520" cy="3142080"/>
          </a:xfrm>
          <a:prstGeom prst="rect">
            <a:avLst/>
          </a:prstGeom>
          <a:noFill/>
          <a:ln w="0">
            <a:noFill/>
          </a:ln>
        </p:spPr>
        <p:txBody>
          <a:bodyPr tIns="91440" bIns="91440" anchor="t">
            <a:noAutofit/>
          </a:bodyPr>
          <a:p>
            <a:pPr marL="457200" indent="-343080">
              <a:lnSpc>
                <a:spcPct val="115000"/>
              </a:lnSpc>
              <a:spcBef>
                <a:spcPts val="601"/>
              </a:spcBef>
              <a:buClr>
                <a:srgbClr val="000000"/>
              </a:buClr>
              <a:buFont typeface="Overpass"/>
              <a:buAutoNum type="arabicPeriod"/>
            </a:pPr>
            <a:r>
              <a:rPr b="0" lang="en" sz="1800" spc="-1" strike="noStrike">
                <a:solidFill>
                  <a:srgbClr val="000000"/>
                </a:solidFill>
                <a:latin typeface="Overpass"/>
                <a:ea typeface="Overpass"/>
              </a:rPr>
              <a:t>Focus on a project goal.</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pPr>
            <a:r>
              <a:rPr b="0" lang="en" sz="1800" spc="-1" strike="noStrike">
                <a:solidFill>
                  <a:srgbClr val="000000"/>
                </a:solidFill>
                <a:latin typeface="Overpass"/>
                <a:ea typeface="Overpass"/>
              </a:rPr>
              <a:t>Everyone writes user stories that will advance the project goal.</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pPr>
            <a:r>
              <a:rPr b="0" lang="en" sz="1800" spc="-1" strike="noStrike">
                <a:solidFill>
                  <a:srgbClr val="000000"/>
                </a:solidFill>
                <a:latin typeface="Overpass"/>
                <a:ea typeface="Overpass"/>
              </a:rPr>
              <a:t>Prioritize stories into an absolute order.</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pPr>
            <a:r>
              <a:rPr b="0" lang="en" sz="1800" spc="-1" strike="noStrike">
                <a:solidFill>
                  <a:srgbClr val="000000"/>
                </a:solidFill>
                <a:latin typeface="Overpass"/>
                <a:ea typeface="Overpass"/>
              </a:rPr>
              <a:t>Check the format of the user stories.</a:t>
            </a:r>
            <a:endParaRPr b="0" lang="en-US" sz="1800" spc="-1" strike="noStrike">
              <a:solidFill>
                <a:srgbClr val="000000"/>
              </a:solidFill>
              <a:latin typeface="Arial"/>
            </a:endParaRPr>
          </a:p>
        </p:txBody>
      </p:sp>
      <p:sp>
        <p:nvSpPr>
          <p:cNvPr id="223" name="PlaceHolder 2"/>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Activity: Writing User Stories</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4" name="PlaceHolder 1"/>
          <p:cNvSpPr>
            <a:spLocks noGrp="1"/>
          </p:cNvSpPr>
          <p:nvPr>
            <p:ph/>
          </p:nvPr>
        </p:nvSpPr>
        <p:spPr>
          <a:xfrm>
            <a:off x="826560" y="1128240"/>
            <a:ext cx="7490520" cy="3142080"/>
          </a:xfrm>
          <a:prstGeom prst="rect">
            <a:avLst/>
          </a:prstGeom>
          <a:noFill/>
          <a:ln w="0">
            <a:noFill/>
          </a:ln>
        </p:spPr>
        <p:txBody>
          <a:bodyPr tIns="91440" bIns="91440" anchor="t">
            <a:noAutofit/>
          </a:bodyPr>
          <a:p>
            <a:pPr marL="457200" indent="-343080">
              <a:lnSpc>
                <a:spcPct val="115000"/>
              </a:lnSpc>
              <a:spcBef>
                <a:spcPts val="601"/>
              </a:spcBef>
              <a:buClr>
                <a:srgbClr val="000000"/>
              </a:buClr>
              <a:buFont typeface="Overpass"/>
              <a:buAutoNum type="arabicPeriod"/>
            </a:pPr>
            <a:r>
              <a:rPr b="0" lang="en" sz="1800" spc="-1" strike="noStrike">
                <a:solidFill>
                  <a:srgbClr val="000000"/>
                </a:solidFill>
                <a:latin typeface="Overpass"/>
                <a:ea typeface="Overpass"/>
              </a:rPr>
              <a:t>Focus on a project goal.</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pPr>
            <a:r>
              <a:rPr b="0" lang="en" sz="1800" spc="-1" strike="noStrike">
                <a:solidFill>
                  <a:srgbClr val="000000"/>
                </a:solidFill>
                <a:latin typeface="Overpass"/>
                <a:ea typeface="Overpass"/>
              </a:rPr>
              <a:t>Everyone writes user stories that will advance the project goal.</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pPr>
            <a:r>
              <a:rPr b="0" lang="en" sz="1800" spc="-1" strike="noStrike">
                <a:solidFill>
                  <a:srgbClr val="000000"/>
                </a:solidFill>
                <a:latin typeface="Overpass"/>
                <a:ea typeface="Overpass"/>
              </a:rPr>
              <a:t>Prioritize stories into an absolute order.</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pPr>
            <a:r>
              <a:rPr b="0" lang="en" sz="1800" spc="-1" strike="noStrike">
                <a:solidFill>
                  <a:srgbClr val="000000"/>
                </a:solidFill>
                <a:latin typeface="Overpass"/>
                <a:ea typeface="Overpass"/>
              </a:rPr>
              <a:t>Check the format of the user stories.</a:t>
            </a:r>
            <a:endParaRPr b="0" lang="en-US" sz="1800" spc="-1" strike="noStrike">
              <a:solidFill>
                <a:srgbClr val="000000"/>
              </a:solidFill>
              <a:latin typeface="Arial"/>
            </a:endParaRPr>
          </a:p>
          <a:p>
            <a:pPr>
              <a:lnSpc>
                <a:spcPct val="115000"/>
              </a:lnSpc>
              <a:spcBef>
                <a:spcPts val="601"/>
              </a:spcBef>
              <a:buNone/>
              <a:tabLst>
                <a:tab algn="l" pos="0"/>
              </a:tabLst>
            </a:pPr>
            <a:endParaRPr b="0" lang="en-US" sz="1800" spc="-1" strike="noStrike">
              <a:solidFill>
                <a:srgbClr val="000000"/>
              </a:solidFill>
              <a:latin typeface="Arial"/>
            </a:endParaRPr>
          </a:p>
          <a:p>
            <a:pPr marL="457200" indent="-343080">
              <a:lnSpc>
                <a:spcPct val="115000"/>
              </a:lnSpc>
              <a:spcBef>
                <a:spcPts val="601"/>
              </a:spcBef>
              <a:buClr>
                <a:srgbClr val="000000"/>
              </a:buClr>
              <a:buFont typeface="Overpass"/>
              <a:buAutoNum type="arabicPeriod"/>
              <a:tabLst>
                <a:tab algn="l" pos="0"/>
              </a:tabLst>
            </a:pPr>
            <a:r>
              <a:rPr b="0" lang="en" sz="1800" spc="-1" strike="noStrike">
                <a:solidFill>
                  <a:srgbClr val="000000"/>
                </a:solidFill>
                <a:latin typeface="Overpass"/>
                <a:ea typeface="Overpass"/>
              </a:rPr>
              <a:t>Think of a project you have interacted with recently, one that involves YOUR customer.</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tabLst>
                <a:tab algn="l" pos="0"/>
              </a:tabLst>
            </a:pPr>
            <a:r>
              <a:rPr b="0" lang="en" sz="1800" spc="-1" strike="noStrike">
                <a:solidFill>
                  <a:srgbClr val="000000"/>
                </a:solidFill>
                <a:latin typeface="Overpass"/>
                <a:ea typeface="Overpass"/>
              </a:rPr>
              <a:t>Write a user story specific to one of their known needs.</a:t>
            </a:r>
            <a:endParaRPr b="0" lang="en-US" sz="1800" spc="-1" strike="noStrike">
              <a:solidFill>
                <a:srgbClr val="000000"/>
              </a:solidFill>
              <a:latin typeface="Arial"/>
            </a:endParaRPr>
          </a:p>
          <a:p>
            <a:pPr marL="457200" indent="-343080">
              <a:lnSpc>
                <a:spcPct val="115000"/>
              </a:lnSpc>
              <a:buClr>
                <a:srgbClr val="000000"/>
              </a:buClr>
              <a:buFont typeface="Overpass"/>
              <a:buAutoNum type="arabicPeriod"/>
              <a:tabLst>
                <a:tab algn="l" pos="0"/>
              </a:tabLst>
            </a:pPr>
            <a:r>
              <a:rPr b="0" lang="en" sz="1800" spc="-1" strike="noStrike">
                <a:solidFill>
                  <a:srgbClr val="000000"/>
                </a:solidFill>
                <a:latin typeface="Overpass"/>
                <a:ea typeface="Overpass"/>
              </a:rPr>
              <a:t>Let us help you submit that user story today.</a:t>
            </a:r>
            <a:endParaRPr b="0" lang="en-US" sz="1800" spc="-1" strike="noStrike">
              <a:solidFill>
                <a:srgbClr val="000000"/>
              </a:solidFill>
              <a:latin typeface="Arial"/>
            </a:endParaRPr>
          </a:p>
        </p:txBody>
      </p:sp>
      <p:sp>
        <p:nvSpPr>
          <p:cNvPr id="225" name="PlaceHolder 2"/>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Activity: Writing User Stories</a:t>
            </a:r>
            <a:endParaRPr b="0" lang="en-US" sz="2800" spc="-1" strike="noStrike">
              <a:solidFill>
                <a:srgbClr val="000000"/>
              </a:solidFill>
              <a:latin typeface="Arial"/>
            </a:endParaRPr>
          </a:p>
        </p:txBody>
      </p:sp>
      <p:sp>
        <p:nvSpPr>
          <p:cNvPr id="226" name="Google Shape;227;p49"/>
          <p:cNvSpPr/>
          <p:nvPr/>
        </p:nvSpPr>
        <p:spPr>
          <a:xfrm flipH="1" rot="10800000">
            <a:off x="941400" y="2766240"/>
            <a:ext cx="7260120" cy="1440"/>
          </a:xfrm>
          <a:custGeom>
            <a:avLst/>
            <a:gdLst/>
            <a:ahLst/>
            <a:rect l="l" t="t" r="r" b="b"/>
            <a:pathLst>
              <a:path w="21600" h="21600">
                <a:moveTo>
                  <a:pt x="0" y="0"/>
                </a:moveTo>
                <a:lnTo>
                  <a:pt x="21600" y="21600"/>
                </a:lnTo>
              </a:path>
            </a:pathLst>
          </a:custGeom>
          <a:noFill/>
          <a:ln w="9525">
            <a:solidFill>
              <a:srgbClr val="666666"/>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PlaceHolder 1"/>
          <p:cNvSpPr>
            <a:spLocks noGrp="1"/>
          </p:cNvSpPr>
          <p:nvPr>
            <p:ph type="title"/>
          </p:nvPr>
        </p:nvSpPr>
        <p:spPr>
          <a:xfrm>
            <a:off x="916920" y="2667240"/>
            <a:ext cx="7309800" cy="685440"/>
          </a:xfrm>
          <a:prstGeom prst="rect">
            <a:avLst/>
          </a:prstGeom>
          <a:noFill/>
          <a:ln w="0">
            <a:noFill/>
          </a:ln>
        </p:spPr>
        <p:txBody>
          <a:bodyPr tIns="91440" bIns="91440" anchor="b">
            <a:noAutofit/>
          </a:bodyPr>
          <a:p>
            <a:pPr algn="ctr">
              <a:lnSpc>
                <a:spcPct val="100000"/>
              </a:lnSpc>
              <a:buNone/>
              <a:tabLst>
                <a:tab algn="l" pos="0"/>
              </a:tabLst>
            </a:pPr>
            <a:r>
              <a:rPr b="1" lang="en" sz="3000" spc="-1" strike="noStrike">
                <a:solidFill>
                  <a:srgbClr val="ffffff"/>
                </a:solidFill>
                <a:latin typeface="Overpass"/>
                <a:ea typeface="Overpass"/>
              </a:rPr>
              <a:t>THANK YOU</a:t>
            </a:r>
            <a:endParaRPr b="0" lang="en-US" sz="3000" spc="-1" strike="noStrike">
              <a:solidFill>
                <a:srgbClr val="000000"/>
              </a:solidFill>
              <a:latin typeface="Arial"/>
            </a:endParaRPr>
          </a:p>
        </p:txBody>
      </p:sp>
      <p:sp>
        <p:nvSpPr>
          <p:cNvPr id="228" name="PlaceHolder 2"/>
          <p:cNvSpPr>
            <a:spLocks noGrp="1"/>
          </p:cNvSpPr>
          <p:nvPr>
            <p:ph type="subTitle"/>
          </p:nvPr>
        </p:nvSpPr>
        <p:spPr>
          <a:xfrm>
            <a:off x="1188360" y="3342960"/>
            <a:ext cx="6771960" cy="1085040"/>
          </a:xfrm>
          <a:prstGeom prst="rect">
            <a:avLst/>
          </a:prstGeom>
          <a:noFill/>
          <a:ln w="0">
            <a:noFill/>
          </a:ln>
        </p:spPr>
        <p:txBody>
          <a:bodyPr tIns="91440" bIns="91440" anchor="ctr">
            <a:noAutofit/>
          </a:bodyPr>
          <a:p>
            <a:pPr algn="ctr">
              <a:lnSpc>
                <a:spcPct val="120000"/>
              </a:lnSpc>
              <a:buNone/>
              <a:tabLst>
                <a:tab algn="l" pos="0"/>
              </a:tabLst>
            </a:pPr>
            <a:r>
              <a:rPr b="0" lang="en" sz="1600" spc="-1" strike="noStrike">
                <a:solidFill>
                  <a:srgbClr val="ffffff"/>
                </a:solidFill>
                <a:latin typeface="Proxima Nova"/>
                <a:ea typeface="Proxima Nova"/>
              </a:rPr>
              <a:t>Ashley Hardin, </a:t>
            </a:r>
            <a:r>
              <a:rPr b="0" lang="en" sz="1600" spc="-1" strike="noStrike">
                <a:solidFill>
                  <a:srgbClr val="b7b7b7"/>
                </a:solidFill>
                <a:latin typeface="Proxima Nova"/>
                <a:ea typeface="Proxima Nova"/>
              </a:rPr>
              <a:t>ahardin@redhat.com</a:t>
            </a:r>
            <a:endParaRPr b="0" lang="en-US" sz="1600" spc="-1" strike="noStrike">
              <a:latin typeface="Arial"/>
            </a:endParaRPr>
          </a:p>
          <a:p>
            <a:pPr algn="ctr">
              <a:lnSpc>
                <a:spcPct val="120000"/>
              </a:lnSpc>
              <a:buNone/>
              <a:tabLst>
                <a:tab algn="l" pos="0"/>
              </a:tabLst>
            </a:pPr>
            <a:r>
              <a:rPr b="0" lang="en" sz="1600" spc="-1" strike="noStrike">
                <a:solidFill>
                  <a:srgbClr val="ffffff"/>
                </a:solidFill>
                <a:latin typeface="Proxima Nova"/>
                <a:ea typeface="Proxima Nova"/>
              </a:rPr>
              <a:t>Matthew Helmke, </a:t>
            </a:r>
            <a:r>
              <a:rPr b="0" lang="en" sz="1600" spc="-1" strike="noStrike">
                <a:solidFill>
                  <a:srgbClr val="b7b7b7"/>
                </a:solidFill>
                <a:latin typeface="Proxima Nova"/>
                <a:ea typeface="Proxima Nova"/>
              </a:rPr>
              <a:t>mhelmke@redhat.com</a:t>
            </a:r>
            <a:endParaRPr b="0" lang="en-US" sz="1600" spc="-1" strike="noStrike">
              <a:latin typeface="Arial"/>
            </a:endParaRPr>
          </a:p>
        </p:txBody>
      </p:sp>
      <p:sp>
        <p:nvSpPr>
          <p:cNvPr id="229" name="PlaceHolder 3"/>
          <p:cNvSpPr>
            <a:spLocks noGrp="1"/>
          </p:cNvSpPr>
          <p:nvPr>
            <p:ph type="title"/>
          </p:nvPr>
        </p:nvSpPr>
        <p:spPr>
          <a:xfrm>
            <a:off x="916920" y="457200"/>
            <a:ext cx="7309800" cy="2168280"/>
          </a:xfrm>
          <a:prstGeom prst="rect">
            <a:avLst/>
          </a:prstGeom>
          <a:noFill/>
          <a:ln w="0">
            <a:noFill/>
          </a:ln>
        </p:spPr>
        <p:txBody>
          <a:bodyPr tIns="91440" bIns="91440" anchor="b">
            <a:noAutofit/>
          </a:bodyPr>
          <a:p>
            <a:pPr algn="ctr">
              <a:lnSpc>
                <a:spcPct val="100000"/>
              </a:lnSpc>
              <a:buNone/>
              <a:tabLst>
                <a:tab algn="l" pos="0"/>
              </a:tabLst>
            </a:pPr>
            <a:r>
              <a:rPr b="1" lang="en" sz="3000" spc="-1" strike="noStrike">
                <a:solidFill>
                  <a:srgbClr val="ffffff"/>
                </a:solidFill>
                <a:latin typeface="Overpass"/>
                <a:ea typeface="Overpass"/>
              </a:rPr>
              <a:t>HACKATHON INFO &amp; RESOURCES:</a:t>
            </a:r>
            <a:endParaRPr b="0" lang="en-US" sz="3000" spc="-1" strike="noStrike">
              <a:solidFill>
                <a:srgbClr val="000000"/>
              </a:solidFill>
              <a:latin typeface="Arial"/>
            </a:endParaRPr>
          </a:p>
          <a:p>
            <a:pPr algn="ctr">
              <a:lnSpc>
                <a:spcPct val="100000"/>
              </a:lnSpc>
              <a:buNone/>
              <a:tabLst>
                <a:tab algn="l" pos="0"/>
              </a:tabLst>
            </a:pPr>
            <a:endParaRPr b="0" lang="en-US" sz="3000" spc="-1" strike="noStrike">
              <a:solidFill>
                <a:srgbClr val="000000"/>
              </a:solidFill>
              <a:latin typeface="Arial"/>
            </a:endParaRPr>
          </a:p>
          <a:p>
            <a:pPr algn="ctr">
              <a:lnSpc>
                <a:spcPct val="115000"/>
              </a:lnSpc>
              <a:buNone/>
              <a:tabLst>
                <a:tab algn="l" pos="0"/>
              </a:tabLst>
            </a:pPr>
            <a:r>
              <a:rPr b="1" lang="en" sz="2400" spc="-1" strike="noStrike">
                <a:solidFill>
                  <a:srgbClr val="f3f3f3"/>
                </a:solidFill>
                <a:latin typeface="Overpass"/>
                <a:ea typeface="Overpass"/>
              </a:rPr>
              <a:t>Mojo: </a:t>
            </a:r>
            <a:r>
              <a:rPr b="1" lang="en" sz="2400" spc="-1" strike="noStrike" u="sng">
                <a:solidFill>
                  <a:srgbClr val="1155cc"/>
                </a:solidFill>
                <a:uFillTx/>
                <a:latin typeface="Overpass"/>
                <a:ea typeface="Overpass"/>
                <a:hlinkClick r:id="rId1"/>
              </a:rPr>
              <a:t>https://mojo.redhat.com/groups/ccs</a:t>
            </a:r>
            <a:r>
              <a:rPr b="1" lang="en" sz="2400" spc="-1" strike="noStrike">
                <a:solidFill>
                  <a:srgbClr val="00ffff"/>
                </a:solidFill>
                <a:latin typeface="Overpass"/>
                <a:ea typeface="Overpass"/>
              </a:rPr>
              <a:t> </a:t>
            </a:r>
            <a:endParaRPr b="0" lang="en-US" sz="2400" spc="-1" strike="noStrike">
              <a:solidFill>
                <a:srgbClr val="000000"/>
              </a:solidFill>
              <a:latin typeface="Arial"/>
            </a:endParaRPr>
          </a:p>
          <a:p>
            <a:pPr algn="ctr">
              <a:lnSpc>
                <a:spcPct val="115000"/>
              </a:lnSpc>
              <a:buNone/>
              <a:tabLst>
                <a:tab algn="l" pos="0"/>
              </a:tabLst>
            </a:pPr>
            <a:r>
              <a:rPr b="1" lang="en" sz="2400" spc="-1" strike="noStrike">
                <a:solidFill>
                  <a:srgbClr val="ffffff"/>
                </a:solidFill>
                <a:latin typeface="Overpass"/>
                <a:ea typeface="Overpass"/>
              </a:rPr>
              <a:t>New Initiative: </a:t>
            </a:r>
            <a:r>
              <a:rPr b="1" lang="en" sz="2400" spc="-1" strike="noStrike" u="sng">
                <a:solidFill>
                  <a:srgbClr val="1155cc"/>
                </a:solidFill>
                <a:uFillTx/>
                <a:latin typeface="Overpass"/>
                <a:ea typeface="Overpass"/>
                <a:hlinkClick r:id="rId2"/>
              </a:rPr>
              <a:t>Direct Documentation Feedback</a:t>
            </a:r>
            <a:endParaRPr b="0" lang="en-US" sz="2400" spc="-1" strike="noStrike">
              <a:solidFill>
                <a:srgbClr val="000000"/>
              </a:solidFill>
              <a:latin typeface="Arial"/>
            </a:endParaRPr>
          </a:p>
          <a:p>
            <a:pPr algn="ctr">
              <a:lnSpc>
                <a:spcPct val="100000"/>
              </a:lnSpc>
              <a:buNone/>
              <a:tabLst>
                <a:tab algn="l" pos="0"/>
              </a:tabLst>
            </a:pPr>
            <a:r>
              <a:rPr b="1" lang="en" sz="2400" spc="-1" strike="noStrike">
                <a:solidFill>
                  <a:srgbClr val="ffffff"/>
                </a:solidFill>
                <a:latin typeface="Consolas"/>
                <a:ea typeface="Consolas"/>
              </a:rPr>
              <a:t>ccs@redhat.com</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PlaceHolder 1"/>
          <p:cNvSpPr>
            <a:spLocks noGrp="1"/>
          </p:cNvSpPr>
          <p:nvPr>
            <p:ph type="title"/>
          </p:nvPr>
        </p:nvSpPr>
        <p:spPr>
          <a:xfrm>
            <a:off x="916920" y="1676520"/>
            <a:ext cx="7309800" cy="685440"/>
          </a:xfrm>
          <a:prstGeom prst="rect">
            <a:avLst/>
          </a:prstGeom>
          <a:noFill/>
          <a:ln w="0">
            <a:noFill/>
          </a:ln>
        </p:spPr>
        <p:txBody>
          <a:bodyPr tIns="91440" bIns="91440" anchor="b">
            <a:noAutofit/>
          </a:bodyPr>
          <a:p>
            <a:pPr algn="ctr">
              <a:lnSpc>
                <a:spcPct val="100000"/>
              </a:lnSpc>
              <a:buNone/>
              <a:tabLst>
                <a:tab algn="l" pos="0"/>
              </a:tabLst>
            </a:pPr>
            <a:r>
              <a:rPr b="1" lang="en" sz="3000" spc="-1" strike="noStrike">
                <a:solidFill>
                  <a:srgbClr val="ffffff"/>
                </a:solidFill>
                <a:latin typeface="Overpass"/>
                <a:ea typeface="Overpass"/>
              </a:rPr>
              <a:t>CUSTOMER CONTENT SERVICES</a:t>
            </a:r>
            <a:endParaRPr b="0" lang="en-US" sz="3000" spc="-1" strike="noStrike">
              <a:solidFill>
                <a:srgbClr val="000000"/>
              </a:solidFill>
              <a:latin typeface="Arial"/>
            </a:endParaRPr>
          </a:p>
        </p:txBody>
      </p:sp>
      <p:sp>
        <p:nvSpPr>
          <p:cNvPr id="197" name="PlaceHolder 2"/>
          <p:cNvSpPr>
            <a:spLocks noGrp="1"/>
          </p:cNvSpPr>
          <p:nvPr>
            <p:ph type="subTitle"/>
          </p:nvPr>
        </p:nvSpPr>
        <p:spPr>
          <a:xfrm>
            <a:off x="1188360" y="2504520"/>
            <a:ext cx="6771960" cy="285480"/>
          </a:xfrm>
          <a:prstGeom prst="rect">
            <a:avLst/>
          </a:prstGeom>
          <a:noFill/>
          <a:ln w="0">
            <a:noFill/>
          </a:ln>
        </p:spPr>
        <p:txBody>
          <a:bodyPr tIns="91440" bIns="91440" anchor="ctr">
            <a:noAutofit/>
          </a:bodyPr>
          <a:p>
            <a:pPr algn="ctr">
              <a:lnSpc>
                <a:spcPct val="120000"/>
              </a:lnSpc>
              <a:buNone/>
              <a:tabLst>
                <a:tab algn="l" pos="0"/>
              </a:tabLst>
            </a:pPr>
            <a:r>
              <a:rPr b="0" lang="en" sz="2600" spc="-1" strike="noStrike">
                <a:solidFill>
                  <a:srgbClr val="ffffff"/>
                </a:solidFill>
                <a:latin typeface="Overpass"/>
                <a:ea typeface="Overpass"/>
              </a:rPr>
              <a:t>Lab: Documentation Hackathon</a:t>
            </a:r>
            <a:endParaRPr b="0" lang="en-US" sz="2600" spc="-1" strike="noStrike">
              <a:latin typeface="Arial"/>
            </a:endParaRPr>
          </a:p>
        </p:txBody>
      </p:sp>
      <p:sp>
        <p:nvSpPr>
          <p:cNvPr id="198" name="PlaceHolder 3"/>
          <p:cNvSpPr>
            <a:spLocks noGrp="1"/>
          </p:cNvSpPr>
          <p:nvPr>
            <p:ph type="subTitle"/>
          </p:nvPr>
        </p:nvSpPr>
        <p:spPr>
          <a:xfrm>
            <a:off x="1188360" y="3190320"/>
            <a:ext cx="6771960" cy="1085040"/>
          </a:xfrm>
          <a:prstGeom prst="rect">
            <a:avLst/>
          </a:prstGeom>
          <a:noFill/>
          <a:ln w="0">
            <a:noFill/>
          </a:ln>
        </p:spPr>
        <p:txBody>
          <a:bodyPr tIns="91440" bIns="91440" anchor="ctr">
            <a:noAutofit/>
          </a:bodyPr>
          <a:p>
            <a:pPr algn="ctr">
              <a:lnSpc>
                <a:spcPct val="120000"/>
              </a:lnSpc>
              <a:buNone/>
              <a:tabLst>
                <a:tab algn="l" pos="0"/>
              </a:tabLst>
            </a:pPr>
            <a:r>
              <a:rPr b="0" lang="en" sz="1600" spc="-1" strike="noStrike">
                <a:solidFill>
                  <a:srgbClr val="ffffff"/>
                </a:solidFill>
                <a:latin typeface="Proxima Nova"/>
                <a:ea typeface="Proxima Nova"/>
              </a:rPr>
              <a:t>Ashley Hardin, </a:t>
            </a:r>
            <a:r>
              <a:rPr b="0" lang="en" sz="1600" spc="-1" strike="noStrike">
                <a:solidFill>
                  <a:srgbClr val="b7b7b7"/>
                </a:solidFill>
                <a:latin typeface="Proxima Nova"/>
                <a:ea typeface="Proxima Nova"/>
              </a:rPr>
              <a:t>ahardin@redhat.com</a:t>
            </a:r>
            <a:endParaRPr b="0" lang="en-US" sz="1600" spc="-1" strike="noStrike">
              <a:latin typeface="Arial"/>
            </a:endParaRPr>
          </a:p>
          <a:p>
            <a:pPr algn="ctr">
              <a:lnSpc>
                <a:spcPct val="120000"/>
              </a:lnSpc>
              <a:buNone/>
              <a:tabLst>
                <a:tab algn="l" pos="0"/>
              </a:tabLst>
            </a:pPr>
            <a:r>
              <a:rPr b="0" lang="en" sz="1600" spc="-1" strike="noStrike">
                <a:solidFill>
                  <a:srgbClr val="ffffff"/>
                </a:solidFill>
                <a:latin typeface="Proxima Nova"/>
                <a:ea typeface="Proxima Nova"/>
              </a:rPr>
              <a:t>Matthew Helmke, </a:t>
            </a:r>
            <a:r>
              <a:rPr b="0" lang="en" sz="1600" spc="-1" strike="noStrike">
                <a:solidFill>
                  <a:srgbClr val="b7b7b7"/>
                </a:solidFill>
                <a:latin typeface="Proxima Nova"/>
                <a:ea typeface="Proxima Nova"/>
              </a:rPr>
              <a:t>mhelmke@redhat.com</a:t>
            </a:r>
            <a:endParaRPr b="0" lang="en-US" sz="1600" spc="-1" strike="noStrike">
              <a:latin typeface="Arial"/>
            </a:endParaRPr>
          </a:p>
          <a:p>
            <a:pPr>
              <a:lnSpc>
                <a:spcPct val="120000"/>
              </a:lnSpc>
              <a:buNone/>
              <a:tabLst>
                <a:tab algn="l" pos="0"/>
              </a:tabLst>
            </a:pPr>
            <a:endParaRPr b="0" lang="en-US" sz="16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1" lang="en" sz="2800" spc="-1" strike="noStrike">
                <a:solidFill>
                  <a:srgbClr val="000000"/>
                </a:solidFill>
                <a:latin typeface="Overpass"/>
                <a:ea typeface="Overpass"/>
              </a:rPr>
              <a:t>In this presentation</a:t>
            </a:r>
            <a:endParaRPr b="0" lang="en-US" sz="2800" spc="-1" strike="noStrike">
              <a:solidFill>
                <a:srgbClr val="000000"/>
              </a:solidFill>
              <a:latin typeface="Arial"/>
            </a:endParaRPr>
          </a:p>
        </p:txBody>
      </p:sp>
      <p:sp>
        <p:nvSpPr>
          <p:cNvPr id="200" name="PlaceHolder 2"/>
          <p:cNvSpPr>
            <a:spLocks noGrp="1"/>
          </p:cNvSpPr>
          <p:nvPr>
            <p:ph/>
          </p:nvPr>
        </p:nvSpPr>
        <p:spPr>
          <a:xfrm>
            <a:off x="826560" y="1092600"/>
            <a:ext cx="7490520" cy="3489120"/>
          </a:xfrm>
          <a:prstGeom prst="rect">
            <a:avLst/>
          </a:prstGeom>
          <a:noFill/>
          <a:ln w="0">
            <a:noFill/>
          </a:ln>
        </p:spPr>
        <p:txBody>
          <a:bodyPr tIns="91440" bIns="91440" anchor="t">
            <a:noAutofit/>
          </a:bodyPr>
          <a:p>
            <a:pPr>
              <a:lnSpc>
                <a:spcPct val="120000"/>
              </a:lnSpc>
              <a:buNone/>
              <a:tabLst>
                <a:tab algn="l" pos="0"/>
              </a:tabLst>
            </a:pPr>
            <a:endParaRPr b="0" lang="en-US" sz="1800" spc="-1" strike="noStrike">
              <a:solidFill>
                <a:srgbClr val="000000"/>
              </a:solidFill>
              <a:latin typeface="Arial"/>
            </a:endParaRPr>
          </a:p>
          <a:p>
            <a:pPr>
              <a:lnSpc>
                <a:spcPct val="115000"/>
              </a:lnSpc>
              <a:buNone/>
              <a:tabLst>
                <a:tab algn="l" pos="0"/>
              </a:tabLst>
            </a:pPr>
            <a:endParaRPr b="0" lang="en-US" sz="600" spc="-1" strike="noStrike">
              <a:solidFill>
                <a:srgbClr val="000000"/>
              </a:solidFill>
              <a:latin typeface="Arial"/>
            </a:endParaRPr>
          </a:p>
          <a:p>
            <a:pPr marL="43164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Introduction</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Who is the Customer Content Services team?</a:t>
            </a:r>
            <a:endParaRPr b="0" lang="en-US" sz="1800" spc="-1" strike="noStrike">
              <a:solidFill>
                <a:srgbClr val="000000"/>
              </a:solidFill>
              <a:latin typeface="Arial"/>
            </a:endParaRPr>
          </a:p>
          <a:p>
            <a:pPr>
              <a:lnSpc>
                <a:spcPct val="115000"/>
              </a:lnSpc>
              <a:buNone/>
              <a:tabLst>
                <a:tab algn="l" pos="0"/>
              </a:tabLst>
            </a:pPr>
            <a:endParaRPr b="0" lang="en-US" sz="1800" spc="-1" strike="noStrike">
              <a:solidFill>
                <a:srgbClr val="000000"/>
              </a:solidFill>
              <a:latin typeface="Arial"/>
            </a:endParaRPr>
          </a:p>
          <a:p>
            <a:pPr marL="43164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User stories</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How we know what to write about.</a:t>
            </a:r>
            <a:endParaRPr b="0" lang="en-US" sz="1800" spc="-1" strike="noStrike">
              <a:solidFill>
                <a:srgbClr val="000000"/>
              </a:solidFill>
              <a:latin typeface="Arial"/>
            </a:endParaRPr>
          </a:p>
          <a:p>
            <a:pPr>
              <a:lnSpc>
                <a:spcPct val="115000"/>
              </a:lnSpc>
              <a:buNone/>
              <a:tabLst>
                <a:tab algn="l" pos="0"/>
              </a:tabLst>
            </a:pPr>
            <a:endParaRPr b="0" lang="en-US" sz="1800" spc="-1" strike="noStrike">
              <a:solidFill>
                <a:srgbClr val="000000"/>
              </a:solidFill>
              <a:latin typeface="Arial"/>
            </a:endParaRPr>
          </a:p>
          <a:p>
            <a:pPr marL="43164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How to engage with us</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 </a:t>
            </a:r>
            <a:r>
              <a:rPr b="0" lang="en" sz="1700" spc="-1" strike="noStrike">
                <a:solidFill>
                  <a:srgbClr val="000000"/>
                </a:solidFill>
                <a:latin typeface="Overpass"/>
                <a:ea typeface="Overpass"/>
              </a:rPr>
              <a:t>Add your knowledge and lessons learned from the field to the docs.</a:t>
            </a:r>
            <a:endParaRPr b="0" lang="en-US" sz="17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1"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20000"/>
              </a:lnSpc>
              <a:buNone/>
              <a:tabLst>
                <a:tab algn="l" pos="0"/>
              </a:tabLst>
            </a:pPr>
            <a:r>
              <a:rPr b="1" lang="en" sz="2800" spc="-1" strike="noStrike">
                <a:solidFill>
                  <a:srgbClr val="000000"/>
                </a:solidFill>
                <a:latin typeface="Overpass"/>
                <a:ea typeface="Overpass"/>
              </a:rPr>
              <a:t>Customer Content Services</a:t>
            </a:r>
            <a:endParaRPr b="0" lang="en-US" sz="2800" spc="-1" strike="noStrike">
              <a:solidFill>
                <a:srgbClr val="000000"/>
              </a:solidFill>
              <a:latin typeface="Arial"/>
            </a:endParaRPr>
          </a:p>
        </p:txBody>
      </p:sp>
      <p:sp>
        <p:nvSpPr>
          <p:cNvPr id="202"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15000"/>
              </a:lnSpc>
              <a:buNone/>
              <a:tabLst>
                <a:tab algn="l" pos="0"/>
              </a:tabLst>
            </a:pPr>
            <a:endParaRPr b="0" lang="en-US" sz="600" spc="-1" strike="noStrike">
              <a:solidFill>
                <a:srgbClr val="000000"/>
              </a:solidFill>
              <a:latin typeface="Arial"/>
            </a:endParaRPr>
          </a:p>
          <a:p>
            <a:pPr>
              <a:lnSpc>
                <a:spcPct val="120000"/>
              </a:lnSpc>
              <a:buNone/>
              <a:tabLst>
                <a:tab algn="l" pos="0"/>
              </a:tabLst>
            </a:pPr>
            <a:r>
              <a:rPr b="1" lang="en" sz="1800" spc="-1" strike="noStrike">
                <a:solidFill>
                  <a:srgbClr val="666666"/>
                </a:solidFill>
                <a:latin typeface="Overpass"/>
                <a:ea typeface="Overpass"/>
              </a:rPr>
              <a:t>Technical writers and other documentation specialists</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Content creation &amp; technical expertise</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Learn complex technical information</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Express that complexity as simply as possible to our customers</a:t>
            </a:r>
            <a:endParaRPr b="0" lang="en-US" sz="1800" spc="-1" strike="noStrike">
              <a:solidFill>
                <a:srgbClr val="000000"/>
              </a:solidFill>
              <a:latin typeface="Arial"/>
            </a:endParaRPr>
          </a:p>
          <a:p>
            <a:pPr>
              <a:lnSpc>
                <a:spcPct val="120000"/>
              </a:lnSpc>
              <a:buNone/>
              <a:tabLst>
                <a:tab algn="l" pos="0"/>
              </a:tabLst>
            </a:pPr>
            <a:r>
              <a:rPr b="0" lang="en" sz="1800" spc="-1" strike="noStrike">
                <a:solidFill>
                  <a:srgbClr val="000000"/>
                </a:solidFill>
                <a:latin typeface="Overpass"/>
                <a:ea typeface="Overpass"/>
              </a:rPr>
              <a:t>➙ </a:t>
            </a:r>
            <a:r>
              <a:rPr b="0" lang="en" sz="1800" spc="-1" strike="noStrike">
                <a:solidFill>
                  <a:srgbClr val="000000"/>
                </a:solidFill>
                <a:latin typeface="Overpass"/>
                <a:ea typeface="Overpass"/>
              </a:rPr>
              <a:t>We are user advocates, helping engineers communicate clearly</a:t>
            </a:r>
            <a:endParaRPr b="0" lang="en-US" sz="1800" spc="-1" strike="noStrike">
              <a:solidFill>
                <a:srgbClr val="000000"/>
              </a:solidFill>
              <a:latin typeface="Arial"/>
            </a:endParaRPr>
          </a:p>
          <a:p>
            <a:pPr>
              <a:lnSpc>
                <a:spcPct val="115000"/>
              </a:lnSpc>
              <a:buNone/>
              <a:tabLst>
                <a:tab algn="l" pos="0"/>
              </a:tabLst>
            </a:pPr>
            <a:endParaRPr b="0" lang="en-US" sz="600" spc="-1" strike="noStrike">
              <a:solidFill>
                <a:srgbClr val="000000"/>
              </a:solidFill>
              <a:latin typeface="Arial"/>
            </a:endParaRPr>
          </a:p>
          <a:p>
            <a:pPr>
              <a:lnSpc>
                <a:spcPct val="115000"/>
              </a:lnSpc>
              <a:spcBef>
                <a:spcPts val="601"/>
              </a:spcBef>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1" lang="en" sz="2800" spc="-1" strike="noStrike">
                <a:solidFill>
                  <a:srgbClr val="000000"/>
                </a:solidFill>
                <a:latin typeface="Overpass"/>
                <a:ea typeface="Overpass"/>
              </a:rPr>
              <a:t>User Stories</a:t>
            </a:r>
            <a:endParaRPr b="0" lang="en-US" sz="2800" spc="-1" strike="noStrike">
              <a:solidFill>
                <a:srgbClr val="000000"/>
              </a:solidFill>
              <a:latin typeface="Arial"/>
            </a:endParaRPr>
          </a:p>
        </p:txBody>
      </p:sp>
      <p:sp>
        <p:nvSpPr>
          <p:cNvPr id="204"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endParaRPr b="0" lang="en-US" sz="1400" spc="-1" strike="noStrike">
              <a:solidFill>
                <a:srgbClr val="000000"/>
              </a:solidFill>
              <a:latin typeface="Arial"/>
            </a:endParaRPr>
          </a:p>
          <a:p>
            <a:pPr>
              <a:lnSpc>
                <a:spcPct val="115000"/>
              </a:lnSpc>
              <a:buNone/>
              <a:tabLst>
                <a:tab algn="l" pos="0"/>
              </a:tabLst>
            </a:pPr>
            <a:endParaRPr b="0" lang="en-US" sz="600" spc="-1" strike="noStrike">
              <a:solidFill>
                <a:srgbClr val="000000"/>
              </a:solidFill>
              <a:latin typeface="Arial"/>
            </a:endParaRPr>
          </a:p>
          <a:p>
            <a:pPr>
              <a:lnSpc>
                <a:spcPct val="120000"/>
              </a:lnSpc>
              <a:buNone/>
              <a:tabLst>
                <a:tab algn="l" pos="0"/>
              </a:tabLst>
            </a:pPr>
            <a:r>
              <a:rPr b="1" lang="en" sz="2400" spc="-1" strike="noStrike">
                <a:solidFill>
                  <a:srgbClr val="666666"/>
                </a:solidFill>
                <a:latin typeface="Overpass"/>
                <a:ea typeface="Overpass"/>
              </a:rPr>
              <a:t>As a &lt;role&gt; I want to do &lt;task&gt; in order to accomplish &lt;goal&gt;.</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User Stories: Example 1</a:t>
            </a:r>
            <a:endParaRPr b="0" lang="en-US" sz="2800" spc="-1" strike="noStrike">
              <a:solidFill>
                <a:srgbClr val="000000"/>
              </a:solidFill>
              <a:latin typeface="Arial"/>
            </a:endParaRPr>
          </a:p>
        </p:txBody>
      </p:sp>
      <p:sp>
        <p:nvSpPr>
          <p:cNvPr id="206"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endParaRPr b="0" lang="en-US" sz="1400" spc="-1" strike="noStrike">
              <a:solidFill>
                <a:srgbClr val="000000"/>
              </a:solidFill>
              <a:latin typeface="Arial"/>
            </a:endParaRPr>
          </a:p>
          <a:p>
            <a:pPr>
              <a:lnSpc>
                <a:spcPct val="115000"/>
              </a:lnSpc>
              <a:buNone/>
              <a:tabLst>
                <a:tab algn="l" pos="0"/>
              </a:tabLst>
            </a:pPr>
            <a:endParaRPr b="0" lang="en-US" sz="600" spc="-1" strike="noStrike">
              <a:solidFill>
                <a:srgbClr val="000000"/>
              </a:solidFill>
              <a:latin typeface="Arial"/>
            </a:endParaRPr>
          </a:p>
          <a:p>
            <a:pPr>
              <a:lnSpc>
                <a:spcPct val="120000"/>
              </a:lnSpc>
              <a:buNone/>
              <a:tabLst>
                <a:tab algn="l" pos="0"/>
              </a:tabLst>
            </a:pPr>
            <a:r>
              <a:rPr b="1" lang="en" sz="2400" spc="-1" strike="noStrike">
                <a:solidFill>
                  <a:srgbClr val="666666"/>
                </a:solidFill>
                <a:latin typeface="Overpass"/>
                <a:ea typeface="Overpass"/>
              </a:rPr>
              <a:t>As an OpenShift Container Platform user, I want to know the current OpenShift cluster limits so that I can plan and scale my environment.</a:t>
            </a:r>
            <a:endParaRPr b="0" lang="en-US" sz="24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r>
              <a:rPr b="1" lang="en" sz="1800" spc="-1" strike="noStrike">
                <a:solidFill>
                  <a:srgbClr val="000000"/>
                </a:solidFill>
                <a:latin typeface="Overpass"/>
                <a:ea typeface="Overpass"/>
              </a:rPr>
              <a:t>Docs response:  Added reference tables, user scenarios with equations, helpful graphics</a:t>
            </a:r>
            <a:endParaRPr b="0" lang="en-US" sz="18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User Stories: Example 2</a:t>
            </a:r>
            <a:endParaRPr b="0" lang="en-US" sz="2800" spc="-1" strike="noStrike">
              <a:solidFill>
                <a:srgbClr val="000000"/>
              </a:solidFill>
              <a:latin typeface="Arial"/>
            </a:endParaRPr>
          </a:p>
        </p:txBody>
      </p:sp>
      <p:sp>
        <p:nvSpPr>
          <p:cNvPr id="208"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endParaRPr b="0" lang="en-US" sz="1400" spc="-1" strike="noStrike">
              <a:solidFill>
                <a:srgbClr val="000000"/>
              </a:solidFill>
              <a:latin typeface="Arial"/>
            </a:endParaRPr>
          </a:p>
          <a:p>
            <a:pPr>
              <a:lnSpc>
                <a:spcPct val="115000"/>
              </a:lnSpc>
              <a:buNone/>
              <a:tabLst>
                <a:tab algn="l" pos="0"/>
              </a:tabLst>
            </a:pPr>
            <a:endParaRPr b="0" lang="en-US" sz="600" spc="-1" strike="noStrike">
              <a:solidFill>
                <a:srgbClr val="000000"/>
              </a:solidFill>
              <a:latin typeface="Arial"/>
            </a:endParaRPr>
          </a:p>
          <a:p>
            <a:pPr>
              <a:lnSpc>
                <a:spcPct val="120000"/>
              </a:lnSpc>
              <a:buNone/>
              <a:tabLst>
                <a:tab algn="l" pos="0"/>
              </a:tabLst>
            </a:pPr>
            <a:r>
              <a:rPr b="1" lang="en" sz="2400" spc="-1" strike="noStrike">
                <a:solidFill>
                  <a:srgbClr val="666666"/>
                </a:solidFill>
                <a:latin typeface="Overpass"/>
                <a:ea typeface="Overpass"/>
              </a:rPr>
              <a:t>As an OpenShift Dedicated administrator, I want to be able to grant users a dedicated-reader role so that those users have view-only access at the cluster level, as well as view access for all user projects.</a:t>
            </a:r>
            <a:endParaRPr b="0" lang="en-US" sz="24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r>
              <a:rPr b="1" lang="en" sz="1800" spc="-1" strike="noStrike">
                <a:solidFill>
                  <a:srgbClr val="000000"/>
                </a:solidFill>
                <a:latin typeface="Overpass"/>
                <a:ea typeface="Overpass"/>
              </a:rPr>
              <a:t>Docs response: Added a procedure to OpenShift Dedicated docs.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PlaceHolder 1"/>
          <p:cNvSpPr>
            <a:spLocks noGrp="1"/>
          </p:cNvSpPr>
          <p:nvPr>
            <p:ph type="title"/>
          </p:nvPr>
        </p:nvSpPr>
        <p:spPr>
          <a:xfrm>
            <a:off x="826560" y="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User Stories: Example 3</a:t>
            </a:r>
            <a:endParaRPr b="0" lang="en-US" sz="2800" spc="-1" strike="noStrike">
              <a:solidFill>
                <a:srgbClr val="000000"/>
              </a:solidFill>
              <a:latin typeface="Arial"/>
            </a:endParaRPr>
          </a:p>
        </p:txBody>
      </p:sp>
      <p:sp>
        <p:nvSpPr>
          <p:cNvPr id="210"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endParaRPr b="0" lang="en-US" sz="1400" spc="-1" strike="noStrike">
              <a:solidFill>
                <a:srgbClr val="000000"/>
              </a:solidFill>
              <a:latin typeface="Arial"/>
            </a:endParaRPr>
          </a:p>
          <a:p>
            <a:pPr>
              <a:lnSpc>
                <a:spcPct val="115000"/>
              </a:lnSpc>
              <a:buNone/>
              <a:tabLst>
                <a:tab algn="l" pos="0"/>
              </a:tabLst>
            </a:pPr>
            <a:endParaRPr b="0" lang="en-US" sz="600" spc="-1" strike="noStrike">
              <a:solidFill>
                <a:srgbClr val="000000"/>
              </a:solidFill>
              <a:latin typeface="Arial"/>
            </a:endParaRPr>
          </a:p>
          <a:p>
            <a:pPr>
              <a:lnSpc>
                <a:spcPct val="120000"/>
              </a:lnSpc>
              <a:buNone/>
              <a:tabLst>
                <a:tab algn="l" pos="0"/>
              </a:tabLst>
            </a:pPr>
            <a:r>
              <a:rPr b="1" lang="en" sz="2400" spc="-1" strike="noStrike">
                <a:solidFill>
                  <a:srgbClr val="666666"/>
                </a:solidFill>
                <a:latin typeface="Overpass"/>
                <a:ea typeface="Overpass"/>
              </a:rPr>
              <a:t>As an OpenShift performance and scalability engineer, I want to quantify the performance gain of Kuryr.</a:t>
            </a:r>
            <a:endParaRPr b="0" lang="en-US" sz="24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r>
              <a:rPr b="1" lang="en" sz="1800" spc="-1" strike="noStrike">
                <a:solidFill>
                  <a:srgbClr val="000000"/>
                </a:solidFill>
                <a:latin typeface="Overpass"/>
                <a:ea typeface="Overpass"/>
              </a:rPr>
              <a:t>What is wrong with this user story?</a:t>
            </a:r>
            <a:endParaRPr b="0" lang="en-US" sz="18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a:p>
            <a:pPr>
              <a:lnSpc>
                <a:spcPct val="120000"/>
              </a:lnSpc>
              <a:buNone/>
              <a:tabLst>
                <a:tab algn="l" pos="0"/>
              </a:tabLst>
            </a:pP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PlaceHolder 1"/>
          <p:cNvSpPr>
            <a:spLocks noGrp="1"/>
          </p:cNvSpPr>
          <p:nvPr>
            <p:ph type="title"/>
          </p:nvPr>
        </p:nvSpPr>
        <p:spPr>
          <a:xfrm>
            <a:off x="826560" y="76320"/>
            <a:ext cx="7490520" cy="1062720"/>
          </a:xfrm>
          <a:prstGeom prst="rect">
            <a:avLst/>
          </a:prstGeom>
          <a:noFill/>
          <a:ln w="0">
            <a:noFill/>
          </a:ln>
        </p:spPr>
        <p:txBody>
          <a:bodyPr tIns="91440" bIns="91440" anchor="b">
            <a:noAutofit/>
          </a:bodyPr>
          <a:p>
            <a:pPr>
              <a:lnSpc>
                <a:spcPct val="100000"/>
              </a:lnSpc>
              <a:buNone/>
              <a:tabLst>
                <a:tab algn="l" pos="0"/>
              </a:tabLst>
            </a:pPr>
            <a:r>
              <a:rPr b="0" lang="en" sz="2800" spc="-1" strike="noStrike">
                <a:solidFill>
                  <a:srgbClr val="000000"/>
                </a:solidFill>
                <a:latin typeface="Overpass"/>
                <a:ea typeface="Overpass"/>
              </a:rPr>
              <a:t>How to engage with us</a:t>
            </a:r>
            <a:endParaRPr b="0" lang="en-US" sz="2800" spc="-1" strike="noStrike">
              <a:solidFill>
                <a:srgbClr val="000000"/>
              </a:solidFill>
              <a:latin typeface="Arial"/>
            </a:endParaRPr>
          </a:p>
        </p:txBody>
      </p:sp>
      <p:sp>
        <p:nvSpPr>
          <p:cNvPr id="212" name="PlaceHolder 2"/>
          <p:cNvSpPr>
            <a:spLocks noGrp="1"/>
          </p:cNvSpPr>
          <p:nvPr>
            <p:ph/>
          </p:nvPr>
        </p:nvSpPr>
        <p:spPr>
          <a:xfrm>
            <a:off x="826560" y="1092600"/>
            <a:ext cx="7490520" cy="3479040"/>
          </a:xfrm>
          <a:prstGeom prst="rect">
            <a:avLst/>
          </a:prstGeom>
          <a:noFill/>
          <a:ln w="0">
            <a:noFill/>
          </a:ln>
        </p:spPr>
        <p:txBody>
          <a:bodyPr tIns="91440" bIns="91440" anchor="t">
            <a:noAutofit/>
          </a:bodyPr>
          <a:p>
            <a:pPr>
              <a:lnSpc>
                <a:spcPct val="120000"/>
              </a:lnSpc>
              <a:buNone/>
              <a:tabLst>
                <a:tab algn="l" pos="0"/>
              </a:tabLst>
            </a:pPr>
            <a:endParaRPr b="0" lang="en-US" sz="1400" spc="-1" strike="noStrike">
              <a:solidFill>
                <a:srgbClr val="000000"/>
              </a:solidFill>
              <a:latin typeface="Arial"/>
            </a:endParaRPr>
          </a:p>
          <a:p>
            <a:pPr marL="457200">
              <a:lnSpc>
                <a:spcPct val="115000"/>
              </a:lnSpc>
              <a:buNone/>
              <a:tabLst>
                <a:tab algn="l" pos="0"/>
              </a:tabLst>
            </a:pPr>
            <a:endParaRPr b="0" lang="en-US" sz="600" spc="-1" strike="noStrike">
              <a:solidFill>
                <a:srgbClr val="000000"/>
              </a:solidFill>
              <a:latin typeface="Arial"/>
            </a:endParaRPr>
          </a:p>
          <a:p>
            <a:pPr marL="45720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Email the team a suggestion for improvement, a user story, or info about a customer to help us write even more useful content</a:t>
            </a:r>
            <a:endParaRPr b="0" lang="en-US" sz="1800" spc="-1" strike="noStrike">
              <a:solidFill>
                <a:srgbClr val="000000"/>
              </a:solidFill>
              <a:latin typeface="Arial"/>
            </a:endParaRPr>
          </a:p>
          <a:p>
            <a:pPr marL="45720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Walk to my desk with a plate of cookies while giving similar suggestions</a:t>
            </a:r>
            <a:endParaRPr b="0" lang="en-US" sz="1800" spc="-1" strike="noStrike">
              <a:solidFill>
                <a:srgbClr val="000000"/>
              </a:solidFill>
              <a:latin typeface="Arial"/>
            </a:endParaRPr>
          </a:p>
          <a:p>
            <a:pPr marL="45720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File a bug (Bugzilla or JIRA) or issue (GitHub or GitLab)</a:t>
            </a:r>
            <a:endParaRPr b="0" lang="en-US" sz="1800" spc="-1" strike="noStrike">
              <a:solidFill>
                <a:srgbClr val="000000"/>
              </a:solidFill>
              <a:latin typeface="Arial"/>
            </a:endParaRPr>
          </a:p>
          <a:p>
            <a:pPr marL="457200" indent="-343080">
              <a:lnSpc>
                <a:spcPct val="120000"/>
              </a:lnSpc>
              <a:buClr>
                <a:srgbClr val="666666"/>
              </a:buClr>
              <a:buFont typeface="Overpass"/>
              <a:buChar char="●"/>
              <a:tabLst>
                <a:tab algn="l" pos="0"/>
              </a:tabLst>
            </a:pPr>
            <a:r>
              <a:rPr b="1" lang="en" sz="1800" spc="-1" strike="noStrike">
                <a:solidFill>
                  <a:srgbClr val="666666"/>
                </a:solidFill>
                <a:latin typeface="Overpass"/>
                <a:ea typeface="Overpass"/>
              </a:rPr>
              <a:t>Submit a pull request with your recommended fix</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TotalTime>
  <Application>LibreOffice/7.3.7.2$Linux_X86_64 LibreOffice_project/30$Build-2</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Matthew Helmke</cp:lastModifiedBy>
  <dcterms:modified xsi:type="dcterms:W3CDTF">2023-02-01T15:29:16Z</dcterms:modified>
  <cp:revision>1</cp:revision>
  <dc:subject/>
  <dc:title/>
</cp:coreProperties>
</file>